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95" r:id="rId2"/>
  </p:sldMasterIdLst>
  <p:notesMasterIdLst>
    <p:notesMasterId r:id="rId42"/>
  </p:notesMasterIdLst>
  <p:handoutMasterIdLst>
    <p:handoutMasterId r:id="rId43"/>
  </p:handoutMasterIdLst>
  <p:sldIdLst>
    <p:sldId id="1625" r:id="rId3"/>
    <p:sldId id="1624" r:id="rId4"/>
    <p:sldId id="1473" r:id="rId5"/>
    <p:sldId id="1627" r:id="rId6"/>
    <p:sldId id="1631" r:id="rId7"/>
    <p:sldId id="1634" r:id="rId8"/>
    <p:sldId id="1635" r:id="rId9"/>
    <p:sldId id="1636" r:id="rId10"/>
    <p:sldId id="1637" r:id="rId11"/>
    <p:sldId id="1638" r:id="rId12"/>
    <p:sldId id="1639" r:id="rId13"/>
    <p:sldId id="1640" r:id="rId14"/>
    <p:sldId id="1658" r:id="rId15"/>
    <p:sldId id="1659" r:id="rId16"/>
    <p:sldId id="1660" r:id="rId17"/>
    <p:sldId id="1629" r:id="rId18"/>
    <p:sldId id="1632" r:id="rId19"/>
    <p:sldId id="1633" r:id="rId20"/>
    <p:sldId id="1641" r:id="rId21"/>
    <p:sldId id="1642" r:id="rId22"/>
    <p:sldId id="1643" r:id="rId23"/>
    <p:sldId id="1644" r:id="rId24"/>
    <p:sldId id="1645" r:id="rId25"/>
    <p:sldId id="1652" r:id="rId26"/>
    <p:sldId id="1653" r:id="rId27"/>
    <p:sldId id="1650" r:id="rId28"/>
    <p:sldId id="1651" r:id="rId29"/>
    <p:sldId id="1630" r:id="rId30"/>
    <p:sldId id="1646" r:id="rId31"/>
    <p:sldId id="1647" r:id="rId32"/>
    <p:sldId id="1648" r:id="rId33"/>
    <p:sldId id="1649" r:id="rId34"/>
    <p:sldId id="1654" r:id="rId35"/>
    <p:sldId id="1657" r:id="rId36"/>
    <p:sldId id="1655" r:id="rId37"/>
    <p:sldId id="1656" r:id="rId38"/>
    <p:sldId id="1628" r:id="rId39"/>
    <p:sldId id="1591" r:id="rId40"/>
    <p:sldId id="370" r:id="rId41"/>
  </p:sldIdLst>
  <p:sldSz cx="10160000" cy="5715000"/>
  <p:notesSz cx="7104063" cy="10234613"/>
  <p:custDataLst>
    <p:tags r:id="rId4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81000" algn="l" rtl="0" fontAlgn="base">
      <a:spcBef>
        <a:spcPct val="0"/>
      </a:spcBef>
      <a:spcAft>
        <a:spcPct val="0"/>
      </a:spcAft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762000" algn="l" rtl="0" fontAlgn="base">
      <a:spcBef>
        <a:spcPct val="0"/>
      </a:spcBef>
      <a:spcAft>
        <a:spcPct val="0"/>
      </a:spcAft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143000" algn="l" rtl="0" fontAlgn="base">
      <a:spcBef>
        <a:spcPct val="0"/>
      </a:spcBef>
      <a:spcAft>
        <a:spcPct val="0"/>
      </a:spcAft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524000" algn="l" rtl="0" fontAlgn="base">
      <a:spcBef>
        <a:spcPct val="0"/>
      </a:spcBef>
      <a:spcAft>
        <a:spcPct val="0"/>
      </a:spcAft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905000" algn="l" defTabSz="762000" rtl="0" eaLnBrk="1" latinLnBrk="0" hangingPunct="1"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285365" algn="l" defTabSz="762000" rtl="0" eaLnBrk="1" latinLnBrk="0" hangingPunct="1"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2666365" algn="l" defTabSz="762000" rtl="0" eaLnBrk="1" latinLnBrk="0" hangingPunct="1"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047365" algn="l" defTabSz="762000" rtl="0" eaLnBrk="1" latinLnBrk="0" hangingPunct="1">
      <a:defRPr sz="2665"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000C3C9-F279-42E5-8552-3304C756CDBF}">
          <p14:sldIdLst>
            <p14:sldId id="1625"/>
            <p14:sldId id="1624"/>
            <p14:sldId id="1473"/>
            <p14:sldId id="1627"/>
            <p14:sldId id="1631"/>
            <p14:sldId id="1634"/>
            <p14:sldId id="1635"/>
            <p14:sldId id="1636"/>
            <p14:sldId id="1637"/>
            <p14:sldId id="1638"/>
            <p14:sldId id="1639"/>
            <p14:sldId id="1640"/>
            <p14:sldId id="1658"/>
            <p14:sldId id="1659"/>
            <p14:sldId id="1660"/>
            <p14:sldId id="1629"/>
            <p14:sldId id="1632"/>
            <p14:sldId id="1633"/>
            <p14:sldId id="1641"/>
            <p14:sldId id="1642"/>
            <p14:sldId id="1643"/>
            <p14:sldId id="1644"/>
            <p14:sldId id="1645"/>
            <p14:sldId id="1652"/>
            <p14:sldId id="1653"/>
            <p14:sldId id="1650"/>
            <p14:sldId id="1651"/>
            <p14:sldId id="1630"/>
            <p14:sldId id="1646"/>
            <p14:sldId id="1647"/>
            <p14:sldId id="1648"/>
            <p14:sldId id="1649"/>
            <p14:sldId id="1654"/>
            <p14:sldId id="1657"/>
            <p14:sldId id="1655"/>
            <p14:sldId id="1656"/>
            <p14:sldId id="1628"/>
            <p14:sldId id="1591"/>
            <p14:sldId id="3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作者" initials="" lastIdx="2" clrIdx="0"/>
  <p:cmAuthor id="1" name="zhaoxf" initials="z" lastIdx="1" clrIdx="1"/>
  <p:cmAuthor id="2" name="vci tech" initials="vt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6E1B5"/>
    <a:srgbClr val="B9D9A3"/>
    <a:srgbClr val="EEF7E9"/>
    <a:srgbClr val="003956"/>
    <a:srgbClr val="A1ACFB"/>
    <a:srgbClr val="B4C7E7"/>
    <a:srgbClr val="70AD47"/>
    <a:srgbClr val="BDE9FF"/>
    <a:srgbClr val="03488D"/>
    <a:srgbClr val="033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2058" autoAdjust="0"/>
  </p:normalViewPr>
  <p:slideViewPr>
    <p:cSldViewPr showGuides="1">
      <p:cViewPr varScale="1">
        <p:scale>
          <a:sx n="120" d="100"/>
          <a:sy n="120" d="100"/>
        </p:scale>
        <p:origin x="108" y="144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6" y="663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07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t" anchorCtr="0" compatLnSpc="1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992" y="0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t" anchorCtr="0" compatLnSpc="1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b" anchorCtr="0" compatLnSpc="1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b" anchorCtr="0" compatLnSpc="1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DB8E71B-F99C-4D44-BB71-43A7315B6E0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915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t" anchorCtr="0" compatLnSpc="1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992" y="0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t" anchorCtr="0" compatLnSpc="1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407" y="4861441"/>
            <a:ext cx="5683250" cy="460557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b" anchorCtr="0" compatLnSpc="1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992" y="9721106"/>
            <a:ext cx="3078427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5" tIns="49538" rIns="99075" bIns="49538" numCol="1" anchor="b" anchorCtr="0" compatLnSpc="1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A0E90A-4386-4D56-8EBE-274F33DAC97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0405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810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7620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1430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5240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905000" algn="l" defTabSz="7620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365" algn="l" defTabSz="7620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365" algn="l" defTabSz="7620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365" algn="l" defTabSz="7620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A0E90A-4386-4D56-8EBE-274F33DAC97D}" type="slidenum">
              <a:rPr lang="en-US" altLang="zh-CN" smtClean="0"/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135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8000" y="937287"/>
            <a:ext cx="448909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8000" y="1470425"/>
            <a:ext cx="4489098" cy="363471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 sz="1665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15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1335"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1335"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61142" y="937287"/>
            <a:ext cx="4490861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5"/>
          <p:cNvSpPr>
            <a:spLocks noGrp="1"/>
          </p:cNvSpPr>
          <p:nvPr>
            <p:ph sz="quarter" idx="4"/>
          </p:nvPr>
        </p:nvSpPr>
        <p:spPr>
          <a:xfrm>
            <a:off x="5161142" y="1470425"/>
            <a:ext cx="4490861" cy="363471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 sz="1665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15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1335"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1335"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3" y="817274"/>
            <a:ext cx="3342570" cy="540060"/>
          </a:xfrm>
        </p:spPr>
        <p:txBody>
          <a:bodyPr anchor="b"/>
          <a:lstStyle>
            <a:lvl1pPr algn="l">
              <a:defRPr sz="1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72278" y="817274"/>
            <a:ext cx="5679723" cy="4287863"/>
          </a:xfrm>
          <a:prstGeom prst="rect">
            <a:avLst/>
          </a:prstGeom>
        </p:spPr>
        <p:txBody>
          <a:bodyPr/>
          <a:lstStyle>
            <a:lvl1pPr>
              <a:defRPr sz="2665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 sz="2335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 sz="1665"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 sz="1665"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08003" y="1357334"/>
            <a:ext cx="3342570" cy="37478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65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381000" indent="0">
              <a:buNone/>
              <a:defRPr sz="1000"/>
            </a:lvl2pPr>
            <a:lvl3pPr marL="762000" indent="0">
              <a:buNone/>
              <a:defRPr sz="835"/>
            </a:lvl3pPr>
            <a:lvl4pPr marL="1143000" indent="0">
              <a:buNone/>
              <a:defRPr sz="750"/>
            </a:lvl4pPr>
            <a:lvl5pPr marL="1524000" indent="0">
              <a:buNone/>
              <a:defRPr sz="750"/>
            </a:lvl5pPr>
            <a:lvl6pPr marL="1905000" indent="0">
              <a:buNone/>
              <a:defRPr sz="750"/>
            </a:lvl6pPr>
            <a:lvl7pPr marL="2286000" indent="0">
              <a:buNone/>
              <a:defRPr sz="750"/>
            </a:lvl7pPr>
            <a:lvl8pPr marL="2667000" indent="0">
              <a:buNone/>
              <a:defRPr sz="750"/>
            </a:lvl8pPr>
            <a:lvl9pPr marL="30480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标题 5"/>
          <p:cNvSpPr txBox="1"/>
          <p:nvPr userDrawn="1"/>
        </p:nvSpPr>
        <p:spPr bwMode="auto">
          <a:xfrm>
            <a:off x="183456" y="49188"/>
            <a:ext cx="736081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381000" algn="l" rtl="0" eaLnBrk="1" fontAlgn="base" hangingPunct="1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762000" algn="l" rtl="0" eaLnBrk="1" fontAlgn="base" hangingPunct="1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1143000" algn="l" rtl="0" eaLnBrk="1" fontAlgn="base" hangingPunct="1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1524000" algn="l" rtl="0" eaLnBrk="1" fontAlgn="base" hangingPunct="1">
              <a:spcBef>
                <a:spcPct val="0"/>
              </a:spcBef>
              <a:spcAft>
                <a:spcPct val="0"/>
              </a:spcAft>
              <a:defRPr sz="2165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r>
              <a:rPr lang="zh-CN" altLang="en-US" kern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8500" y="937287"/>
            <a:ext cx="8763000" cy="4210183"/>
          </a:xfrm>
          <a:prstGeom prst="rect">
            <a:avLst/>
          </a:prstGeom>
        </p:spPr>
        <p:txBody>
          <a:bodyPr/>
          <a:lstStyle>
            <a:lvl1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5"/>
          <p:cNvSpPr>
            <a:spLocks noGrp="1"/>
          </p:cNvSpPr>
          <p:nvPr>
            <p:ph type="title"/>
          </p:nvPr>
        </p:nvSpPr>
        <p:spPr>
          <a:xfrm>
            <a:off x="183456" y="49188"/>
            <a:ext cx="7360818" cy="444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8CBDA1-A288-2BCC-CC4C-C0DB54D4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C2C0A3-ACF8-A0AF-D169-3CA38CFE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F57565-F175-292E-1829-C04A650D8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41B196E-7CC2-B6C1-F130-18F3A80B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56F4-49FB-4717-9D7A-FABAD23EE6D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946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145A6F14-ABAB-3BAE-916A-57A173AC73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900" y="2163380"/>
            <a:ext cx="9220200" cy="76158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4500" b="1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主标题微软雅黑</a:t>
            </a:r>
            <a:r>
              <a:rPr lang="en-US" altLang="zh-CN" dirty="0"/>
              <a:t>54</a:t>
            </a:r>
            <a:r>
              <a:rPr lang="zh-CN" altLang="en-US" dirty="0"/>
              <a:t>号字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C2DDDCF1-6BF3-C1AA-FF17-39DC322918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0000" y="3223174"/>
            <a:ext cx="7620000" cy="55179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zh-CN" altLang="en-US" dirty="0"/>
              <a:t>副标题微软雅黑</a:t>
            </a:r>
            <a:r>
              <a:rPr lang="en-US" altLang="zh-CN" dirty="0"/>
              <a:t>36</a:t>
            </a:r>
            <a:r>
              <a:rPr lang="zh-CN" altLang="en-US" dirty="0"/>
              <a:t>号字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4A8DD1-9C42-60CF-37A6-F98E143CE9F9}"/>
              </a:ext>
            </a:extLst>
          </p:cNvPr>
          <p:cNvSpPr txBox="1"/>
          <p:nvPr userDrawn="1"/>
        </p:nvSpPr>
        <p:spPr>
          <a:xfrm>
            <a:off x="7312248" y="337220"/>
            <a:ext cx="2647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800" b="1" kern="1100" spc="-540" baseline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北京宏博远达科技有限公司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A0A41A5-0384-2FF7-0B20-943CBDE08B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192" y="409228"/>
            <a:ext cx="589158" cy="265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总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五边形 1"/>
          <p:cNvSpPr/>
          <p:nvPr userDrawn="1"/>
        </p:nvSpPr>
        <p:spPr>
          <a:xfrm>
            <a:off x="0" y="476808"/>
            <a:ext cx="1390032" cy="872952"/>
          </a:xfrm>
          <a:prstGeom prst="homePlate">
            <a:avLst/>
          </a:prstGeom>
          <a:solidFill>
            <a:srgbClr val="0F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目录</a:t>
            </a:r>
          </a:p>
        </p:txBody>
      </p:sp>
      <p:grpSp>
        <p:nvGrpSpPr>
          <p:cNvPr id="73" name="组合 72"/>
          <p:cNvGrpSpPr/>
          <p:nvPr userDrawn="1"/>
        </p:nvGrpSpPr>
        <p:grpSpPr>
          <a:xfrm>
            <a:off x="3207792" y="1547886"/>
            <a:ext cx="4508500" cy="554303"/>
            <a:chOff x="3207792" y="1547886"/>
            <a:chExt cx="4508500" cy="554303"/>
          </a:xfrm>
        </p:grpSpPr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3715792" y="2055887"/>
              <a:ext cx="40005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2" name="组合 71"/>
            <p:cNvGrpSpPr/>
            <p:nvPr userDrawn="1"/>
          </p:nvGrpSpPr>
          <p:grpSpPr>
            <a:xfrm>
              <a:off x="3207792" y="1547886"/>
              <a:ext cx="635000" cy="554303"/>
              <a:chOff x="3207792" y="1547886"/>
              <a:chExt cx="635000" cy="554303"/>
            </a:xfrm>
          </p:grpSpPr>
          <p:sp>
            <p:nvSpPr>
              <p:cNvPr id="23" name="AutoShape 4"/>
              <p:cNvSpPr>
                <a:spLocks noChangeArrowheads="1"/>
              </p:cNvSpPr>
              <p:nvPr/>
            </p:nvSpPr>
            <p:spPr bwMode="gray">
              <a:xfrm>
                <a:off x="3213121" y="1557323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AutoShape 5"/>
              <p:cNvSpPr>
                <a:spLocks noChangeArrowheads="1"/>
              </p:cNvSpPr>
              <p:nvPr/>
            </p:nvSpPr>
            <p:spPr bwMode="gray">
              <a:xfrm>
                <a:off x="3207792" y="1547886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AutoShape 6"/>
              <p:cNvSpPr>
                <a:spLocks noChangeArrowheads="1"/>
              </p:cNvSpPr>
              <p:nvPr/>
            </p:nvSpPr>
            <p:spPr bwMode="gray">
              <a:xfrm>
                <a:off x="3244687" y="1580709"/>
                <a:ext cx="553422" cy="479220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rgbClr val="0670D0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gray">
              <a:xfrm>
                <a:off x="3345375" y="1587574"/>
                <a:ext cx="355865" cy="4616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</p:grpSp>
      <p:grpSp>
        <p:nvGrpSpPr>
          <p:cNvPr id="74" name="组合 73"/>
          <p:cNvGrpSpPr/>
          <p:nvPr userDrawn="1"/>
        </p:nvGrpSpPr>
        <p:grpSpPr>
          <a:xfrm>
            <a:off x="3189845" y="2292130"/>
            <a:ext cx="4526447" cy="554303"/>
            <a:chOff x="3189845" y="2292130"/>
            <a:chExt cx="4526447" cy="554303"/>
          </a:xfrm>
        </p:grpSpPr>
        <p:sp>
          <p:nvSpPr>
            <p:cNvPr id="29" name="Line 14"/>
            <p:cNvSpPr>
              <a:spLocks noChangeShapeType="1"/>
            </p:cNvSpPr>
            <p:nvPr/>
          </p:nvSpPr>
          <p:spPr bwMode="auto">
            <a:xfrm>
              <a:off x="3715792" y="2817887"/>
              <a:ext cx="40005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3189845" y="2292130"/>
              <a:ext cx="635000" cy="554303"/>
              <a:chOff x="2170113" y="2206519"/>
              <a:chExt cx="635000" cy="554303"/>
            </a:xfrm>
          </p:grpSpPr>
          <p:sp>
            <p:nvSpPr>
              <p:cNvPr id="32" name="AutoShape 8"/>
              <p:cNvSpPr>
                <a:spLocks noChangeArrowheads="1"/>
              </p:cNvSpPr>
              <p:nvPr/>
            </p:nvSpPr>
            <p:spPr bwMode="gray">
              <a:xfrm>
                <a:off x="2175442" y="2215956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AutoShape 9"/>
              <p:cNvSpPr>
                <a:spLocks noChangeArrowheads="1"/>
              </p:cNvSpPr>
              <p:nvPr/>
            </p:nvSpPr>
            <p:spPr bwMode="gray">
              <a:xfrm>
                <a:off x="2170113" y="2206519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AutoShape 10"/>
              <p:cNvSpPr>
                <a:spLocks noChangeArrowheads="1"/>
              </p:cNvSpPr>
              <p:nvPr/>
            </p:nvSpPr>
            <p:spPr bwMode="gray">
              <a:xfrm>
                <a:off x="2207008" y="2239342"/>
                <a:ext cx="553422" cy="479220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22E59"/>
                  </a:gs>
                  <a:gs pos="100000">
                    <a:srgbClr val="0670D0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Text Box 16"/>
              <p:cNvSpPr txBox="1">
                <a:spLocks noChangeArrowheads="1"/>
              </p:cNvSpPr>
              <p:nvPr userDrawn="1"/>
            </p:nvSpPr>
            <p:spPr bwMode="gray">
              <a:xfrm>
                <a:off x="2305786" y="2235348"/>
                <a:ext cx="355865" cy="4616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ctr" eaLnBrk="0" hangingPunct="0">
                  <a:defRPr sz="2400" b="1">
                    <a:latin typeface="+mj-lt"/>
                  </a:defRPr>
                </a:lvl1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201984" y="3034007"/>
            <a:ext cx="4514308" cy="554303"/>
            <a:chOff x="3201984" y="3034007"/>
            <a:chExt cx="4514308" cy="554303"/>
          </a:xfrm>
        </p:grpSpPr>
        <p:sp>
          <p:nvSpPr>
            <p:cNvPr id="37" name="Line 25"/>
            <p:cNvSpPr>
              <a:spLocks noChangeShapeType="1"/>
            </p:cNvSpPr>
            <p:nvPr/>
          </p:nvSpPr>
          <p:spPr bwMode="auto">
            <a:xfrm>
              <a:off x="3715792" y="3561370"/>
              <a:ext cx="40005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7" name="组合 66"/>
            <p:cNvGrpSpPr/>
            <p:nvPr userDrawn="1"/>
          </p:nvGrpSpPr>
          <p:grpSpPr>
            <a:xfrm>
              <a:off x="3201984" y="3034007"/>
              <a:ext cx="635000" cy="554303"/>
              <a:chOff x="3201984" y="3034007"/>
              <a:chExt cx="635000" cy="554303"/>
            </a:xfrm>
          </p:grpSpPr>
          <p:sp>
            <p:nvSpPr>
              <p:cNvPr id="54" name="AutoShape 8"/>
              <p:cNvSpPr>
                <a:spLocks noChangeArrowheads="1"/>
              </p:cNvSpPr>
              <p:nvPr/>
            </p:nvSpPr>
            <p:spPr bwMode="gray">
              <a:xfrm>
                <a:off x="3207313" y="3043444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AutoShape 9"/>
              <p:cNvSpPr>
                <a:spLocks noChangeArrowheads="1"/>
              </p:cNvSpPr>
              <p:nvPr/>
            </p:nvSpPr>
            <p:spPr bwMode="gray">
              <a:xfrm>
                <a:off x="3201984" y="3034007"/>
                <a:ext cx="629671" cy="544866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AutoShape 10"/>
              <p:cNvSpPr>
                <a:spLocks noChangeArrowheads="1"/>
              </p:cNvSpPr>
              <p:nvPr/>
            </p:nvSpPr>
            <p:spPr bwMode="gray">
              <a:xfrm>
                <a:off x="3238879" y="3066830"/>
                <a:ext cx="553422" cy="479220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22E59"/>
                  </a:gs>
                  <a:gs pos="100000">
                    <a:srgbClr val="0670D0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Text Box 16"/>
              <p:cNvSpPr txBox="1">
                <a:spLocks noChangeArrowheads="1"/>
              </p:cNvSpPr>
              <p:nvPr userDrawn="1"/>
            </p:nvSpPr>
            <p:spPr bwMode="gray">
              <a:xfrm>
                <a:off x="3332900" y="3075607"/>
                <a:ext cx="35618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ctr" eaLnBrk="0" hangingPunct="0">
                  <a:defRPr sz="2400" b="1">
                    <a:latin typeface="+mj-lt"/>
                  </a:defRPr>
                </a:lvl1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3201984" y="3800588"/>
            <a:ext cx="4506918" cy="554304"/>
            <a:chOff x="3201984" y="3800588"/>
            <a:chExt cx="4506918" cy="554304"/>
          </a:xfrm>
        </p:grpSpPr>
        <p:sp>
          <p:nvSpPr>
            <p:cNvPr id="49" name="Line 25"/>
            <p:cNvSpPr>
              <a:spLocks noChangeShapeType="1"/>
            </p:cNvSpPr>
            <p:nvPr userDrawn="1"/>
          </p:nvSpPr>
          <p:spPr bwMode="auto">
            <a:xfrm>
              <a:off x="3708402" y="4330285"/>
              <a:ext cx="40005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8" name="组合 67"/>
            <p:cNvGrpSpPr/>
            <p:nvPr userDrawn="1"/>
          </p:nvGrpSpPr>
          <p:grpSpPr>
            <a:xfrm>
              <a:off x="3201984" y="3800588"/>
              <a:ext cx="635000" cy="554304"/>
              <a:chOff x="3201984" y="3800588"/>
              <a:chExt cx="635000" cy="554304"/>
            </a:xfrm>
          </p:grpSpPr>
          <p:sp>
            <p:nvSpPr>
              <p:cNvPr id="59" name="AutoShape 8"/>
              <p:cNvSpPr>
                <a:spLocks noChangeArrowheads="1"/>
              </p:cNvSpPr>
              <p:nvPr/>
            </p:nvSpPr>
            <p:spPr bwMode="gray">
              <a:xfrm>
                <a:off x="3207313" y="3810025"/>
                <a:ext cx="629671" cy="544867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AutoShape 9"/>
              <p:cNvSpPr>
                <a:spLocks noChangeArrowheads="1"/>
              </p:cNvSpPr>
              <p:nvPr/>
            </p:nvSpPr>
            <p:spPr bwMode="gray">
              <a:xfrm>
                <a:off x="3201984" y="3800588"/>
                <a:ext cx="629671" cy="544867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AutoShape 10"/>
              <p:cNvSpPr>
                <a:spLocks noChangeArrowheads="1"/>
              </p:cNvSpPr>
              <p:nvPr/>
            </p:nvSpPr>
            <p:spPr bwMode="gray">
              <a:xfrm>
                <a:off x="3238879" y="3833411"/>
                <a:ext cx="553422" cy="479221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22E59"/>
                  </a:gs>
                  <a:gs pos="100000">
                    <a:srgbClr val="0670D0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Text Box 16"/>
              <p:cNvSpPr txBox="1">
                <a:spLocks noChangeArrowheads="1"/>
              </p:cNvSpPr>
              <p:nvPr userDrawn="1"/>
            </p:nvSpPr>
            <p:spPr bwMode="gray">
              <a:xfrm>
                <a:off x="3338513" y="3840059"/>
                <a:ext cx="35618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ctr" eaLnBrk="0" hangingPunct="0">
                  <a:defRPr sz="2400" b="1">
                    <a:latin typeface="+mj-lt"/>
                  </a:defRPr>
                </a:lvl1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</p:grpSp>
      </p:grp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3927475" y="1557338"/>
            <a:ext cx="37449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496F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单击此处编辑章节标题</a:t>
            </a:r>
          </a:p>
        </p:txBody>
      </p:sp>
      <p:sp>
        <p:nvSpPr>
          <p:cNvPr id="63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3927474" y="2325672"/>
            <a:ext cx="37449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496F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单击此处编辑章节标题</a:t>
            </a:r>
          </a:p>
        </p:txBody>
      </p:sp>
      <p:sp>
        <p:nvSpPr>
          <p:cNvPr id="64" name="文本占位符 6"/>
          <p:cNvSpPr>
            <a:spLocks noGrp="1"/>
          </p:cNvSpPr>
          <p:nvPr>
            <p:ph type="body" sz="quarter" idx="15" hasCustomPrompt="1"/>
          </p:nvPr>
        </p:nvSpPr>
        <p:spPr>
          <a:xfrm>
            <a:off x="3925072" y="3068207"/>
            <a:ext cx="37449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496F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单击此处编辑章节标题</a:t>
            </a:r>
          </a:p>
        </p:txBody>
      </p:sp>
      <p:sp>
        <p:nvSpPr>
          <p:cNvPr id="65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3932259" y="3844054"/>
            <a:ext cx="37449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496F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单击此处编辑章节标题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C93BC33-C77A-8D3F-2B03-E4F3322E3B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1">
            <a:extLst>
              <a:ext uri="{FF2B5EF4-FFF2-40B4-BE49-F238E27FC236}">
                <a16:creationId xmlns:a16="http://schemas.microsoft.com/office/drawing/2014/main" id="{BFCF9696-685D-8229-A6D3-1E783D45AE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1041617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2">
            <a:extLst>
              <a:ext uri="{FF2B5EF4-FFF2-40B4-BE49-F238E27FC236}">
                <a16:creationId xmlns:a16="http://schemas.microsoft.com/office/drawing/2014/main" id="{B8D05EE2-1DC6-C6F3-D277-31FC3672E93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1106383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01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椭圆 1">
            <a:extLst>
              <a:ext uri="{FF2B5EF4-FFF2-40B4-BE49-F238E27FC236}">
                <a16:creationId xmlns:a16="http://schemas.microsoft.com/office/drawing/2014/main" id="{9914DEBE-66E9-6A74-3C31-9F085096D7C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2072587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32">
            <a:extLst>
              <a:ext uri="{FF2B5EF4-FFF2-40B4-BE49-F238E27FC236}">
                <a16:creationId xmlns:a16="http://schemas.microsoft.com/office/drawing/2014/main" id="{16BED342-00A9-1FAC-A620-2092873803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2137353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02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椭圆 1">
            <a:extLst>
              <a:ext uri="{FF2B5EF4-FFF2-40B4-BE49-F238E27FC236}">
                <a16:creationId xmlns:a16="http://schemas.microsoft.com/office/drawing/2014/main" id="{801ABF21-1E9D-4C53-8D5F-849B6F5F109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3105958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32">
            <a:extLst>
              <a:ext uri="{FF2B5EF4-FFF2-40B4-BE49-F238E27FC236}">
                <a16:creationId xmlns:a16="http://schemas.microsoft.com/office/drawing/2014/main" id="{8C418460-FACF-36B9-3379-414C5E7BA7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3170725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03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椭圆 1">
            <a:extLst>
              <a:ext uri="{FF2B5EF4-FFF2-40B4-BE49-F238E27FC236}">
                <a16:creationId xmlns:a16="http://schemas.microsoft.com/office/drawing/2014/main" id="{3B4140FF-8B56-E6BB-6B81-9C51119976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4133471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0EF21DD8-330E-2070-5BB1-8495EF5D99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4198238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04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文本占位符 25">
            <a:extLst>
              <a:ext uri="{FF2B5EF4-FFF2-40B4-BE49-F238E27FC236}">
                <a16:creationId xmlns:a16="http://schemas.microsoft.com/office/drawing/2014/main" id="{27B45D90-9D21-2190-7B6D-AA571C9162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021" y="1129308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12" name="文本占位符 25">
            <a:extLst>
              <a:ext uri="{FF2B5EF4-FFF2-40B4-BE49-F238E27FC236}">
                <a16:creationId xmlns:a16="http://schemas.microsoft.com/office/drawing/2014/main" id="{77B85F27-4649-103A-25A9-26A485327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021" y="2155938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13" name="文本占位符 25">
            <a:extLst>
              <a:ext uri="{FF2B5EF4-FFF2-40B4-BE49-F238E27FC236}">
                <a16:creationId xmlns:a16="http://schemas.microsoft.com/office/drawing/2014/main" id="{107E90E2-FCE1-E336-CA2A-4C7377CB6A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021" y="3217540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14" name="文本占位符 25">
            <a:extLst>
              <a:ext uri="{FF2B5EF4-FFF2-40B4-BE49-F238E27FC236}">
                <a16:creationId xmlns:a16="http://schemas.microsoft.com/office/drawing/2014/main" id="{A9227E57-C71B-9155-69F7-5C59530597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021" y="4230000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20D0336-741C-ABA0-2360-8F3C750EBE1D}"/>
              </a:ext>
            </a:extLst>
          </p:cNvPr>
          <p:cNvGrpSpPr/>
          <p:nvPr userDrawn="1"/>
        </p:nvGrpSpPr>
        <p:grpSpPr>
          <a:xfrm>
            <a:off x="0" y="525028"/>
            <a:ext cx="1800000" cy="1080000"/>
            <a:chOff x="-1" y="391901"/>
            <a:chExt cx="2263775" cy="1270000"/>
          </a:xfrm>
          <a:solidFill>
            <a:srgbClr val="0F496F"/>
          </a:solidFill>
        </p:grpSpPr>
        <p:sp>
          <p:nvSpPr>
            <p:cNvPr id="16" name="五边形 1">
              <a:extLst>
                <a:ext uri="{FF2B5EF4-FFF2-40B4-BE49-F238E27FC236}">
                  <a16:creationId xmlns:a16="http://schemas.microsoft.com/office/drawing/2014/main" id="{FBFA82F4-87B1-95C2-605A-D86379BABE57}"/>
                </a:ext>
              </a:extLst>
            </p:cNvPr>
            <p:cNvSpPr/>
            <p:nvPr/>
          </p:nvSpPr>
          <p:spPr>
            <a:xfrm>
              <a:off x="-1" y="391901"/>
              <a:ext cx="2263775" cy="1270000"/>
            </a:xfrm>
            <a:prstGeom prst="homePlate">
              <a:avLst/>
            </a:prstGeom>
            <a:gradFill>
              <a:gsLst>
                <a:gs pos="0">
                  <a:srgbClr val="002C42"/>
                </a:gs>
                <a:gs pos="100000">
                  <a:srgbClr val="004060"/>
                </a:gs>
              </a:gsLst>
              <a:lin ang="14400000" scaled="0"/>
            </a:gradFill>
            <a:ln w="28575">
              <a:noFill/>
            </a:ln>
            <a:effectLst>
              <a:outerShdw blurRad="254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lvl="0" algn="ctr" eaLnBrk="1" hangingPunct="1"/>
              <a:endParaRPr lang="zh-CN" altLang="en-US" sz="149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DAED821-B004-CC28-1C03-DFA01FF4ACB5}"/>
                </a:ext>
              </a:extLst>
            </p:cNvPr>
            <p:cNvSpPr txBox="1"/>
            <p:nvPr/>
          </p:nvSpPr>
          <p:spPr>
            <a:xfrm>
              <a:off x="225743" y="646678"/>
              <a:ext cx="1213948" cy="708621"/>
            </a:xfrm>
            <a:prstGeom prst="rect">
              <a:avLst/>
            </a:prstGeom>
            <a:noFill/>
            <a:ln w="28575">
              <a:noFill/>
            </a:ln>
            <a:effectLst>
              <a:outerShdw blurRad="254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defPPr>
                <a:defRPr lang="zh-CN"/>
              </a:defPPr>
              <a:lvl1pPr algn="ctr" eaLnBrk="1" hangingPunct="1">
                <a:defRPr sz="149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lvl="0"/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目录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BE0F101-EBF2-6088-ACD8-640E50BDB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0" y="1835479"/>
            <a:ext cx="10160000" cy="2017041"/>
            <a:chOff x="170694" y="177982"/>
            <a:chExt cx="3936003" cy="781165"/>
          </a:xfrm>
        </p:grpSpPr>
        <p:sp>
          <p:nvSpPr>
            <p:cNvPr id="12" name="等腰三角形 1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平行四边形 1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2C40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EA4D8825-2726-8009-9F22-1B89702D775E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1335584" y="2340000"/>
            <a:ext cx="1008000" cy="100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A71390F9-2172-4AF7-6F9E-0CF60C7A25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92475" y="2569468"/>
            <a:ext cx="5532438" cy="5857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>
                <a:solidFill>
                  <a:srgbClr val="00395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1000" indent="0">
              <a:buNone/>
              <a:defRPr/>
            </a:lvl2pPr>
            <a:lvl3pPr marL="762000" indent="0">
              <a:buNone/>
              <a:defRPr/>
            </a:lvl3pPr>
            <a:lvl4pPr marL="1143000" indent="0">
              <a:buNone/>
              <a:defRPr/>
            </a:lvl4pPr>
            <a:lvl5pPr marL="1524000" indent="0">
              <a:buNone/>
              <a:defRPr/>
            </a:lvl5pPr>
          </a:lstStyle>
          <a:p>
            <a:pPr lvl="0"/>
            <a:r>
              <a:rPr lang="zh-CN" altLang="en-US" dirty="0"/>
              <a:t>单击输入章节标题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CAA51F4-E9B3-64EC-A510-5A9322D843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7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2C48A0E-00DE-B728-C86C-32ADC89708B8}"/>
              </a:ext>
            </a:extLst>
          </p:cNvPr>
          <p:cNvGrpSpPr/>
          <p:nvPr userDrawn="1"/>
        </p:nvGrpSpPr>
        <p:grpSpPr>
          <a:xfrm>
            <a:off x="1" y="0"/>
            <a:ext cx="2666998" cy="5715000"/>
            <a:chOff x="1" y="0"/>
            <a:chExt cx="3200398" cy="6858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CA0EBB2-8DCB-60D6-1B1A-BBDAEE8548C2}"/>
                </a:ext>
              </a:extLst>
            </p:cNvPr>
            <p:cNvSpPr/>
            <p:nvPr/>
          </p:nvSpPr>
          <p:spPr>
            <a:xfrm>
              <a:off x="1" y="0"/>
              <a:ext cx="1390650" cy="6858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92698313-9D83-6D6B-EC0E-74A3588BB9DD}"/>
                </a:ext>
              </a:extLst>
            </p:cNvPr>
            <p:cNvSpPr/>
            <p:nvPr/>
          </p:nvSpPr>
          <p:spPr>
            <a:xfrm rot="5400000">
              <a:off x="-1138238" y="2519362"/>
              <a:ext cx="6858000" cy="1819275"/>
            </a:xfrm>
            <a:prstGeom prst="triangl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8A9C5C4-C386-F2BD-429B-FC52F51141CB}"/>
              </a:ext>
            </a:extLst>
          </p:cNvPr>
          <p:cNvCxnSpPr>
            <a:endCxn id="4" idx="0"/>
          </p:cNvCxnSpPr>
          <p:nvPr userDrawn="1"/>
        </p:nvCxnSpPr>
        <p:spPr>
          <a:xfrm>
            <a:off x="1158040" y="-10027"/>
            <a:ext cx="1508961" cy="2867527"/>
          </a:xfrm>
          <a:prstGeom prst="line">
            <a:avLst/>
          </a:prstGeom>
          <a:ln w="12700" cap="rnd">
            <a:solidFill>
              <a:srgbClr val="0039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217020D-97BA-D3F2-D35A-0167E4F0A0A7}"/>
              </a:ext>
            </a:extLst>
          </p:cNvPr>
          <p:cNvCxnSpPr>
            <a:stCxn id="4" idx="4"/>
            <a:endCxn id="4" idx="0"/>
          </p:cNvCxnSpPr>
          <p:nvPr userDrawn="1"/>
        </p:nvCxnSpPr>
        <p:spPr>
          <a:xfrm flipV="1">
            <a:off x="1150938" y="2857500"/>
            <a:ext cx="1516063" cy="2857500"/>
          </a:xfrm>
          <a:prstGeom prst="line">
            <a:avLst/>
          </a:prstGeom>
          <a:ln w="12700" cap="rnd">
            <a:solidFill>
              <a:srgbClr val="0039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2C88BAFF-B91A-6E78-9543-14196211CA92}"/>
              </a:ext>
            </a:extLst>
          </p:cNvPr>
          <p:cNvSpPr txBox="1"/>
          <p:nvPr userDrawn="1"/>
        </p:nvSpPr>
        <p:spPr>
          <a:xfrm>
            <a:off x="491728" y="251125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95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rPr>
              <a:t>目录</a:t>
            </a:r>
          </a:p>
        </p:txBody>
      </p:sp>
      <p:sp>
        <p:nvSpPr>
          <p:cNvPr id="20" name="椭圆 1">
            <a:extLst>
              <a:ext uri="{FF2B5EF4-FFF2-40B4-BE49-F238E27FC236}">
                <a16:creationId xmlns:a16="http://schemas.microsoft.com/office/drawing/2014/main" id="{AA41E35A-E1C1-9480-7317-985DB53C8B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1041617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87ED1758-9E46-3C9E-BE9A-60860501B3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1106383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01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椭圆 1">
            <a:extLst>
              <a:ext uri="{FF2B5EF4-FFF2-40B4-BE49-F238E27FC236}">
                <a16:creationId xmlns:a16="http://schemas.microsoft.com/office/drawing/2014/main" id="{EDC872E7-4EBE-BD9A-A96C-0EB6E4CAF4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2072587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C8482E61-C4E1-E8BF-86FC-F165149663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2137353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02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椭圆 1">
            <a:extLst>
              <a:ext uri="{FF2B5EF4-FFF2-40B4-BE49-F238E27FC236}">
                <a16:creationId xmlns:a16="http://schemas.microsoft.com/office/drawing/2014/main" id="{D0778619-08A8-4C52-A498-950396F791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3105958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178CF3-3AC7-F629-4295-8C40F315B03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3170725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03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椭圆 1">
            <a:extLst>
              <a:ext uri="{FF2B5EF4-FFF2-40B4-BE49-F238E27FC236}">
                <a16:creationId xmlns:a16="http://schemas.microsoft.com/office/drawing/2014/main" id="{48FAAF88-C926-AB34-7462-F5938DBF6C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9876" y="4133471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TextBox 32">
            <a:extLst>
              <a:ext uri="{FF2B5EF4-FFF2-40B4-BE49-F238E27FC236}">
                <a16:creationId xmlns:a16="http://schemas.microsoft.com/office/drawing/2014/main" id="{EBC4F0FA-1D6B-A016-D4D2-D1D80262D94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213" y="4198238"/>
            <a:ext cx="495649" cy="4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85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04</a:t>
            </a:r>
            <a:endParaRPr lang="zh-CN" altLang="en-US" sz="2385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占位符 25">
            <a:extLst>
              <a:ext uri="{FF2B5EF4-FFF2-40B4-BE49-F238E27FC236}">
                <a16:creationId xmlns:a16="http://schemas.microsoft.com/office/drawing/2014/main" id="{9514A808-0826-A1A0-0DF2-9595EE9C05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021" y="1129308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4709F5D7-B5ED-3DB4-D52A-1E11776809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021" y="2155938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5033877A-4B21-F550-CFFC-42E900BF1A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021" y="3217540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sp>
        <p:nvSpPr>
          <p:cNvPr id="39" name="文本占位符 25">
            <a:extLst>
              <a:ext uri="{FF2B5EF4-FFF2-40B4-BE49-F238E27FC236}">
                <a16:creationId xmlns:a16="http://schemas.microsoft.com/office/drawing/2014/main" id="{37EF0272-4F13-72E2-D0FA-3B0971C21C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021" y="4230000"/>
            <a:ext cx="2475659" cy="3811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lvl1pPr marL="0" indent="0">
              <a:buNone/>
              <a:defRPr lang="zh-CN" altLang="en-US" sz="2085" dirty="0" smtClean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lang="zh-CN" altLang="en-US" dirty="0" smtClean="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lang="zh-CN" altLang="en-US" dirty="0"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085" dirty="0">
                <a:solidFill>
                  <a:srgbClr val="002C4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请输入你的标题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AB2492-269E-0BBF-FED0-1E71BC641D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63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" y="0"/>
            <a:ext cx="2666998" cy="5715000"/>
            <a:chOff x="1" y="0"/>
            <a:chExt cx="3200398" cy="6858000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1390650" cy="6858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-1138238" y="2519362"/>
              <a:ext cx="6858000" cy="1819275"/>
            </a:xfrm>
            <a:prstGeom prst="triangl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6" name="直接连接符 5"/>
          <p:cNvCxnSpPr>
            <a:endCxn id="5" idx="0"/>
          </p:cNvCxnSpPr>
          <p:nvPr userDrawn="1"/>
        </p:nvCxnSpPr>
        <p:spPr>
          <a:xfrm>
            <a:off x="1158040" y="-10027"/>
            <a:ext cx="1508961" cy="2867527"/>
          </a:xfrm>
          <a:prstGeom prst="line">
            <a:avLst/>
          </a:prstGeom>
          <a:ln w="12700" cap="rnd">
            <a:solidFill>
              <a:srgbClr val="0039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5" idx="4"/>
            <a:endCxn id="5" idx="0"/>
          </p:cNvCxnSpPr>
          <p:nvPr userDrawn="1"/>
        </p:nvCxnSpPr>
        <p:spPr>
          <a:xfrm flipV="1">
            <a:off x="1150938" y="2857500"/>
            <a:ext cx="1516063" cy="2857500"/>
          </a:xfrm>
          <a:prstGeom prst="line">
            <a:avLst/>
          </a:prstGeom>
          <a:ln w="12700" cap="rnd">
            <a:solidFill>
              <a:srgbClr val="0039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91728" y="251125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95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rPr>
              <a:t>目录</a:t>
            </a:r>
          </a:p>
        </p:txBody>
      </p:sp>
      <p:sp>
        <p:nvSpPr>
          <p:cNvPr id="8" name="椭圆 1">
            <a:extLst>
              <a:ext uri="{FF2B5EF4-FFF2-40B4-BE49-F238E27FC236}">
                <a16:creationId xmlns:a16="http://schemas.microsoft.com/office/drawing/2014/main" id="{15017395-0B15-89B3-6F04-0BAFA5D0D2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20799" y="2529848"/>
            <a:ext cx="602782" cy="602968"/>
          </a:xfrm>
          <a:prstGeom prst="roundRect">
            <a:avLst/>
          </a:prstGeom>
          <a:gradFill>
            <a:gsLst>
              <a:gs pos="0">
                <a:srgbClr val="002C42"/>
              </a:gs>
              <a:gs pos="100000">
                <a:srgbClr val="004060"/>
              </a:gs>
            </a:gsLst>
            <a:lin ang="14400000" scaled="0"/>
          </a:gra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9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id="{4327B53A-BCC9-F87E-286A-2E3C5235A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1848" y="2520000"/>
            <a:ext cx="792088" cy="612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381000" indent="0">
              <a:buNone/>
              <a:defRPr/>
            </a:lvl2pPr>
            <a:lvl3pPr marL="762000" indent="0">
              <a:buNone/>
              <a:defRPr/>
            </a:lvl3pPr>
            <a:lvl4pPr marL="1143000" indent="0">
              <a:buNone/>
              <a:defRPr/>
            </a:lvl4pPr>
            <a:lvl5pPr marL="1524000" indent="0">
              <a:buNone/>
              <a:defRPr/>
            </a:lvl5pPr>
          </a:lstStyle>
          <a:p>
            <a:pPr lvl="0"/>
            <a:r>
              <a:rPr lang="zh-CN" altLang="en-US" dirty="0"/>
              <a:t>章节</a:t>
            </a:r>
          </a:p>
        </p:txBody>
      </p:sp>
      <p:sp>
        <p:nvSpPr>
          <p:cNvPr id="25" name="文本占位符 24">
            <a:extLst>
              <a:ext uri="{FF2B5EF4-FFF2-40B4-BE49-F238E27FC236}">
                <a16:creationId xmlns:a16="http://schemas.microsoft.com/office/drawing/2014/main" id="{2EAA30F4-62E7-B9A8-9A6B-F87F89A18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32532" y="2666933"/>
            <a:ext cx="3203029" cy="3811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3956"/>
                </a:solidFill>
                <a:ea typeface="方正粗谭黑简体" panose="02000000000000000000"/>
              </a:defRPr>
            </a:lvl1pPr>
            <a:lvl2pPr marL="381000" indent="0">
              <a:buNone/>
              <a:defRPr/>
            </a:lvl2pPr>
            <a:lvl3pPr marL="762000" indent="0">
              <a:buNone/>
              <a:defRPr/>
            </a:lvl3pPr>
            <a:lvl4pPr marL="1143000" indent="0">
              <a:buNone/>
              <a:defRPr/>
            </a:lvl4pPr>
            <a:lvl5pPr marL="1524000" indent="0">
              <a:buNone/>
              <a:defRPr/>
            </a:lvl5pPr>
          </a:lstStyle>
          <a:p>
            <a:pPr lvl="0"/>
            <a:r>
              <a:rPr lang="zh-CN" altLang="en-US" dirty="0"/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B1144A2-1012-EBEE-B7E1-A4A75D9A9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55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蓝-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280000" y="2388141"/>
            <a:ext cx="3600000" cy="9387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 谢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6A7128-275F-C642-9A41-1D62759B0902}"/>
              </a:ext>
            </a:extLst>
          </p:cNvPr>
          <p:cNvSpPr txBox="1"/>
          <p:nvPr userDrawn="1"/>
        </p:nvSpPr>
        <p:spPr>
          <a:xfrm>
            <a:off x="7493727" y="5005895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北京宏博远达科技有限公司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E4C37E-69BC-E34D-E9B1-1094870389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25" y="5005524"/>
            <a:ext cx="561137" cy="29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3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 bwMode="auto">
          <a:xfrm>
            <a:off x="0" y="-22820"/>
            <a:ext cx="10160000" cy="63725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5238">
                <a:srgbClr val="03488D"/>
              </a:gs>
              <a:gs pos="85000">
                <a:srgbClr val="0070C0"/>
              </a:gs>
            </a:gsLst>
            <a:lin ang="10800000" scaled="1"/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/>
          <a:lstStyle/>
          <a:p>
            <a:pPr marL="0" marR="0" indent="0" algn="ctr" defTabSz="76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5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83456" y="49188"/>
            <a:ext cx="736081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508001" y="5204355"/>
            <a:ext cx="2370667" cy="3968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471334" y="5204355"/>
            <a:ext cx="3217333" cy="3968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81333" y="5204355"/>
            <a:ext cx="2370667" cy="3968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1756F4-49FB-4717-9D7A-FABAD23EE6DB}" type="slidenum">
              <a:rPr lang="en-US" altLang="zh-CN"/>
              <a:t>‹#›</a:t>
            </a:fld>
            <a:endParaRPr lang="en-US" altLang="zh-CN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352CEE6-5DE0-594D-374C-999F561A539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0" y="144000"/>
            <a:ext cx="538561" cy="28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6DD1CCC-57ED-6DF0-749A-D19A827F3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448" y="5515282"/>
            <a:ext cx="972973" cy="1848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8CAE526-E5AF-FA34-74C6-E9A8F8409D5F}"/>
              </a:ext>
            </a:extLst>
          </p:cNvPr>
          <p:cNvPicPr>
            <a:picLocks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" y="5436000"/>
            <a:ext cx="10160000" cy="3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94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381000" algn="l" rtl="0" eaLnBrk="1" fontAlgn="base" hangingPunct="1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762000" algn="l" rtl="0" eaLnBrk="1" fontAlgn="base" hangingPunct="1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143000" algn="l" rtl="0" eaLnBrk="1" fontAlgn="base" hangingPunct="1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1524000" algn="l" rtl="0" eaLnBrk="1" fontAlgn="base" hangingPunct="1">
        <a:spcBef>
          <a:spcPct val="0"/>
        </a:spcBef>
        <a:spcAft>
          <a:spcPct val="0"/>
        </a:spcAft>
        <a:defRPr sz="2165">
          <a:solidFill>
            <a:schemeClr val="tx2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q"/>
        <a:defRPr sz="2335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Ø"/>
        <a:defRPr sz="2000">
          <a:solidFill>
            <a:schemeClr val="tx1"/>
          </a:solidFill>
          <a:latin typeface="+mn-lt"/>
          <a:ea typeface="+mn-ea"/>
        </a:defRPr>
      </a:lvl2pPr>
      <a:lvl3pPr marL="952500" indent="-1905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u"/>
        <a:defRPr sz="1665">
          <a:solidFill>
            <a:schemeClr val="tx1"/>
          </a:solidFill>
          <a:latin typeface="+mn-lt"/>
          <a:ea typeface="+mn-ea"/>
        </a:defRPr>
      </a:lvl3pPr>
      <a:lvl4pPr marL="1333500" indent="-1905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l"/>
        <a:defRPr sz="1665">
          <a:solidFill>
            <a:schemeClr val="tx1"/>
          </a:solidFill>
          <a:latin typeface="+mn-lt"/>
          <a:ea typeface="+mn-ea"/>
        </a:defRPr>
      </a:lvl4pPr>
      <a:lvl5pPr marL="1714500" indent="-1905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ü"/>
        <a:defRPr sz="1335">
          <a:solidFill>
            <a:schemeClr val="tx1"/>
          </a:solidFill>
          <a:latin typeface="+mn-lt"/>
          <a:ea typeface="+mn-ea"/>
        </a:defRPr>
      </a:lvl5pPr>
      <a:lvl6pPr marL="2095500" indent="-1905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ü"/>
        <a:defRPr sz="1335">
          <a:solidFill>
            <a:schemeClr val="tx1"/>
          </a:solidFill>
          <a:latin typeface="+mn-lt"/>
          <a:ea typeface="+mn-ea"/>
        </a:defRPr>
      </a:lvl6pPr>
      <a:lvl7pPr marL="2476500" indent="-1905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ü"/>
        <a:defRPr sz="1335">
          <a:solidFill>
            <a:schemeClr val="tx1"/>
          </a:solidFill>
          <a:latin typeface="+mn-lt"/>
          <a:ea typeface="+mn-ea"/>
        </a:defRPr>
      </a:lvl7pPr>
      <a:lvl8pPr marL="2857500" indent="-1905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ü"/>
        <a:defRPr sz="1335">
          <a:solidFill>
            <a:schemeClr val="tx1"/>
          </a:solidFill>
          <a:latin typeface="+mn-lt"/>
          <a:ea typeface="+mn-ea"/>
        </a:defRPr>
      </a:lvl8pPr>
      <a:lvl9pPr marL="3238500" indent="-1905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ü"/>
        <a:defRPr sz="133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9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700" r:id="rId3"/>
    <p:sldLayoutId id="2147483699" r:id="rId4"/>
    <p:sldLayoutId id="2147483697" r:id="rId5"/>
    <p:sldLayoutId id="2147483698" r:id="rId6"/>
    <p:sldLayoutId id="2147483696" r:id="rId7"/>
  </p:sldLayoutIdLst>
  <p:txStyles>
    <p:titleStyle>
      <a:lvl1pPr algn="l" defTabSz="762000" rtl="0" eaLnBrk="1" latinLnBrk="0" hangingPunct="1">
        <a:lnSpc>
          <a:spcPct val="90000"/>
        </a:lnSpc>
        <a:spcBef>
          <a:spcPct val="0"/>
        </a:spcBef>
        <a:buNone/>
        <a:defRPr sz="3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00" indent="-190500" algn="l" defTabSz="762000" rtl="0" eaLnBrk="1" latinLnBrk="0" hangingPunct="1">
        <a:lnSpc>
          <a:spcPct val="90000"/>
        </a:lnSpc>
        <a:spcBef>
          <a:spcPts val="835"/>
        </a:spcBef>
        <a:buFont typeface="Arial" panose="020B0604020202020204" pitchFamily="34" charset="0"/>
        <a:buChar char="•"/>
        <a:defRPr sz="2335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5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CI-Platform%20-%20AP.pptx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FABBF6B-378F-7F0F-BFFE-DB9BD981AA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VCI-UBCS</a:t>
            </a:r>
            <a:r>
              <a:rPr lang="zh-CN" altLang="en-US" dirty="0"/>
              <a:t>系统设计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0390F73E-0603-540F-EE85-A72CF341D6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23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AFB680-20EF-F945-E16D-D7A5169499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E24CFC13-1E73-8B81-8932-7CB97EEC24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平台系统服务框架</a:t>
            </a:r>
          </a:p>
        </p:txBody>
      </p:sp>
    </p:spTree>
    <p:extLst>
      <p:ext uri="{BB962C8B-B14F-4D97-AF65-F5344CB8AC3E}">
        <p14:creationId xmlns:p14="http://schemas.microsoft.com/office/powerpoint/2010/main" val="28936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系统服务框架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703AD32-2F3D-81BC-49BD-2276C9866D78}"/>
              </a:ext>
            </a:extLst>
          </p:cNvPr>
          <p:cNvSpPr/>
          <p:nvPr/>
        </p:nvSpPr>
        <p:spPr>
          <a:xfrm>
            <a:off x="686693" y="3919430"/>
            <a:ext cx="8713787" cy="1099774"/>
          </a:xfrm>
          <a:prstGeom prst="rect">
            <a:avLst/>
          </a:prstGeom>
          <a:solidFill>
            <a:srgbClr val="002C4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b" anchorCtr="0" forceAA="0" compatLnSpc="1">
            <a:no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基础技术平台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6338C80-D1C7-9311-2568-AED3051A5BA9}"/>
              </a:ext>
            </a:extLst>
          </p:cNvPr>
          <p:cNvSpPr/>
          <p:nvPr/>
        </p:nvSpPr>
        <p:spPr>
          <a:xfrm>
            <a:off x="1127308" y="4672797"/>
            <a:ext cx="2630409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操作系统（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Windows\Linux\Unix\AIX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704F87B-E5D7-51AA-2B53-52830D37658C}"/>
              </a:ext>
            </a:extLst>
          </p:cNvPr>
          <p:cNvSpPr/>
          <p:nvPr/>
        </p:nvSpPr>
        <p:spPr>
          <a:xfrm>
            <a:off x="3869987" y="4672797"/>
            <a:ext cx="2632269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多数据库支持（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Oracle\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达梦）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935E46-21E1-32BA-D515-148FEEA58433}"/>
              </a:ext>
            </a:extLst>
          </p:cNvPr>
          <p:cNvSpPr/>
          <p:nvPr/>
        </p:nvSpPr>
        <p:spPr>
          <a:xfrm>
            <a:off x="6614524" y="4665415"/>
            <a:ext cx="2632268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文件存储系统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FDA94BF-90B1-B04D-A96D-AC9B415A97A3}"/>
              </a:ext>
            </a:extLst>
          </p:cNvPr>
          <p:cNvSpPr/>
          <p:nvPr/>
        </p:nvSpPr>
        <p:spPr>
          <a:xfrm>
            <a:off x="1127309" y="4331321"/>
            <a:ext cx="8119484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微服务中间件（如：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Spring Boot/Spring Cloud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Nacos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Elastic Stack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MyBatis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Redis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MinIO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等）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0">
            <a:extLst>
              <a:ext uri="{FF2B5EF4-FFF2-40B4-BE49-F238E27FC236}">
                <a16:creationId xmlns:a16="http://schemas.microsoft.com/office/drawing/2014/main" id="{14A07E61-7A8B-A757-6EC8-E1D56EBA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48" y="3984913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事务</a:t>
            </a:r>
          </a:p>
        </p:txBody>
      </p:sp>
      <p:sp>
        <p:nvSpPr>
          <p:cNvPr id="10" name="矩形 20">
            <a:extLst>
              <a:ext uri="{FF2B5EF4-FFF2-40B4-BE49-F238E27FC236}">
                <a16:creationId xmlns:a16="http://schemas.microsoft.com/office/drawing/2014/main" id="{2A39249C-17CC-8E47-3728-CC6E9A005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7717" y="3986244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</a:t>
            </a:r>
          </a:p>
        </p:txBody>
      </p:sp>
      <p:sp>
        <p:nvSpPr>
          <p:cNvPr id="11" name="矩形 20">
            <a:extLst>
              <a:ext uri="{FF2B5EF4-FFF2-40B4-BE49-F238E27FC236}">
                <a16:creationId xmlns:a16="http://schemas.microsoft.com/office/drawing/2014/main" id="{ABBA883F-ABB8-0632-D138-4A026B5D0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9986" y="3986244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</a:t>
            </a:r>
          </a:p>
        </p:txBody>
      </p:sp>
      <p:sp>
        <p:nvSpPr>
          <p:cNvPr id="12" name="矩形 20">
            <a:extLst>
              <a:ext uri="{FF2B5EF4-FFF2-40B4-BE49-F238E27FC236}">
                <a16:creationId xmlns:a16="http://schemas.microsoft.com/office/drawing/2014/main" id="{F9C43B09-23D9-52C7-C54B-682BC777F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255" y="3986244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AOP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20">
            <a:extLst>
              <a:ext uri="{FF2B5EF4-FFF2-40B4-BE49-F238E27FC236}">
                <a16:creationId xmlns:a16="http://schemas.microsoft.com/office/drawing/2014/main" id="{85523687-2A49-46E7-8E63-DCCA2C180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4524" y="3986244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ESB/MQ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20">
            <a:extLst>
              <a:ext uri="{FF2B5EF4-FFF2-40B4-BE49-F238E27FC236}">
                <a16:creationId xmlns:a16="http://schemas.microsoft.com/office/drawing/2014/main" id="{AC9A03BE-0E8F-FBC9-D9F3-89BC847EA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792" y="3984912"/>
            <a:ext cx="1260000" cy="268613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B01B447-44F8-CAF9-5687-B5E876531120}"/>
              </a:ext>
            </a:extLst>
          </p:cNvPr>
          <p:cNvSpPr/>
          <p:nvPr/>
        </p:nvSpPr>
        <p:spPr bwMode="auto">
          <a:xfrm>
            <a:off x="4187461" y="984506"/>
            <a:ext cx="3798723" cy="1577584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b" anchorCtr="0" forceAA="0" compatLnSpc="1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应用设计框架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9A70907-08F8-F2DA-1722-93875EB75CB2}"/>
              </a:ext>
            </a:extLst>
          </p:cNvPr>
          <p:cNvSpPr/>
          <p:nvPr/>
        </p:nvSpPr>
        <p:spPr bwMode="auto">
          <a:xfrm>
            <a:off x="5686105" y="2181939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模型设计器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942FA5C-DFBC-8336-E58D-90D9D7627F59}"/>
              </a:ext>
            </a:extLst>
          </p:cNvPr>
          <p:cNvSpPr/>
          <p:nvPr/>
        </p:nvSpPr>
        <p:spPr bwMode="auto">
          <a:xfrm>
            <a:off x="4538042" y="2173452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授权管理器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8AC7915-607A-06DE-181F-C31391DF0684}"/>
              </a:ext>
            </a:extLst>
          </p:cNvPr>
          <p:cNvSpPr/>
          <p:nvPr/>
        </p:nvSpPr>
        <p:spPr bwMode="auto">
          <a:xfrm>
            <a:off x="4538042" y="183829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设计器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851ABDC-A80A-9610-97B2-3C1422C2BD51}"/>
              </a:ext>
            </a:extLst>
          </p:cNvPr>
          <p:cNvSpPr/>
          <p:nvPr/>
        </p:nvSpPr>
        <p:spPr bwMode="auto">
          <a:xfrm>
            <a:off x="6834168" y="1158178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元数据管理器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6D27187-E2D2-6FAD-0C1C-7AE5C7B2FF6B}"/>
              </a:ext>
            </a:extLst>
          </p:cNvPr>
          <p:cNvSpPr/>
          <p:nvPr/>
        </p:nvSpPr>
        <p:spPr bwMode="auto">
          <a:xfrm>
            <a:off x="5686105" y="1158178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组织架构管理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7A55159-EB60-8BA7-49A7-E652AA692DEC}"/>
              </a:ext>
            </a:extLst>
          </p:cNvPr>
          <p:cNvSpPr/>
          <p:nvPr/>
        </p:nvSpPr>
        <p:spPr bwMode="auto">
          <a:xfrm>
            <a:off x="6834168" y="149333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规则设计器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92A28C7-C2E5-ECCD-BF78-E771C7BFCE36}"/>
              </a:ext>
            </a:extLst>
          </p:cNvPr>
          <p:cNvSpPr/>
          <p:nvPr/>
        </p:nvSpPr>
        <p:spPr bwMode="auto">
          <a:xfrm>
            <a:off x="5686105" y="183829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表单设计器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265B370-D891-77D7-589A-435517FAE174}"/>
              </a:ext>
            </a:extLst>
          </p:cNvPr>
          <p:cNvSpPr/>
          <p:nvPr/>
        </p:nvSpPr>
        <p:spPr bwMode="auto">
          <a:xfrm>
            <a:off x="5686105" y="149333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操作管理器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E1EA9C2-BBDD-1D98-6520-0E0A2B768D53}"/>
              </a:ext>
            </a:extLst>
          </p:cNvPr>
          <p:cNvSpPr/>
          <p:nvPr/>
        </p:nvSpPr>
        <p:spPr bwMode="auto">
          <a:xfrm>
            <a:off x="4538042" y="149333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日志配置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BD69E79-5322-BBA5-28ED-50773E1D0280}"/>
              </a:ext>
            </a:extLst>
          </p:cNvPr>
          <p:cNvSpPr/>
          <p:nvPr/>
        </p:nvSpPr>
        <p:spPr bwMode="auto">
          <a:xfrm>
            <a:off x="4538042" y="1158178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系统配置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78D4C94-FFD1-4D71-A3B6-F238A29630D5}"/>
              </a:ext>
            </a:extLst>
          </p:cNvPr>
          <p:cNvSpPr/>
          <p:nvPr/>
        </p:nvSpPr>
        <p:spPr bwMode="auto">
          <a:xfrm>
            <a:off x="6834168" y="2173452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流程设计器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40E24CD-90A6-0646-E9F9-C8FDAA460601}"/>
              </a:ext>
            </a:extLst>
          </p:cNvPr>
          <p:cNvSpPr/>
          <p:nvPr/>
        </p:nvSpPr>
        <p:spPr bwMode="auto">
          <a:xfrm>
            <a:off x="6834168" y="1838295"/>
            <a:ext cx="1008000" cy="252000"/>
          </a:xfrm>
          <a:prstGeom prst="rect">
            <a:avLst/>
          </a:prstGeom>
          <a:gradFill flip="none" rotWithShape="1">
            <a:gsLst>
              <a:gs pos="0">
                <a:srgbClr val="00C85C"/>
              </a:gs>
              <a:gs pos="22000">
                <a:srgbClr val="006E32">
                  <a:alpha val="85490"/>
                </a:srgbClr>
              </a:gs>
              <a:gs pos="55000">
                <a:srgbClr val="005A28"/>
              </a:gs>
              <a:gs pos="97000">
                <a:srgbClr val="003719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查询设计器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23D9E67-2996-7896-81AB-437B1948B248}"/>
              </a:ext>
            </a:extLst>
          </p:cNvPr>
          <p:cNvSpPr/>
          <p:nvPr/>
        </p:nvSpPr>
        <p:spPr bwMode="auto">
          <a:xfrm>
            <a:off x="686694" y="2639885"/>
            <a:ext cx="7300099" cy="1234125"/>
          </a:xfrm>
          <a:prstGeom prst="rect">
            <a:avLst/>
          </a:prstGeom>
          <a:solidFill>
            <a:srgbClr val="002C4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b" anchorCtr="0" forceAA="0" compatLnSpc="1">
            <a:no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基础应用平台</a:t>
            </a:r>
          </a:p>
        </p:txBody>
      </p:sp>
      <p:sp>
        <p:nvSpPr>
          <p:cNvPr id="29" name="矩形 20">
            <a:extLst>
              <a:ext uri="{FF2B5EF4-FFF2-40B4-BE49-F238E27FC236}">
                <a16:creationId xmlns:a16="http://schemas.microsoft.com/office/drawing/2014/main" id="{BCD60E2F-ADD0-81B5-88B0-CC63DF396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1704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定义服务</a:t>
            </a:r>
          </a:p>
        </p:txBody>
      </p:sp>
      <p:sp>
        <p:nvSpPr>
          <p:cNvPr id="30" name="矩形 22">
            <a:extLst>
              <a:ext uri="{FF2B5EF4-FFF2-40B4-BE49-F238E27FC236}">
                <a16:creationId xmlns:a16="http://schemas.microsoft.com/office/drawing/2014/main" id="{642AF625-4C4C-90DA-5FFF-AEFBAEC4A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960" y="3505573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规则引擎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21">
            <a:extLst>
              <a:ext uri="{FF2B5EF4-FFF2-40B4-BE49-F238E27FC236}">
                <a16:creationId xmlns:a16="http://schemas.microsoft.com/office/drawing/2014/main" id="{17DEFB9F-0AF1-3D26-F9F5-4CEA8ABE4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960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规则服务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20">
            <a:extLst>
              <a:ext uri="{FF2B5EF4-FFF2-40B4-BE49-F238E27FC236}">
                <a16:creationId xmlns:a16="http://schemas.microsoft.com/office/drawing/2014/main" id="{68D0C336-2FAD-4B94-2DDF-9BC841577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576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模型服务</a:t>
            </a:r>
          </a:p>
        </p:txBody>
      </p:sp>
      <p:sp>
        <p:nvSpPr>
          <p:cNvPr id="33" name="矩形 20">
            <a:extLst>
              <a:ext uri="{FF2B5EF4-FFF2-40B4-BE49-F238E27FC236}">
                <a16:creationId xmlns:a16="http://schemas.microsoft.com/office/drawing/2014/main" id="{809460A6-8AF5-E0AE-F563-C062C1450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48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系统服务</a:t>
            </a:r>
          </a:p>
        </p:txBody>
      </p:sp>
      <p:sp>
        <p:nvSpPr>
          <p:cNvPr id="34" name="矩形 21">
            <a:extLst>
              <a:ext uri="{FF2B5EF4-FFF2-40B4-BE49-F238E27FC236}">
                <a16:creationId xmlns:a16="http://schemas.microsoft.com/office/drawing/2014/main" id="{28C4E51C-F858-4FBD-5C2D-A40D96450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4832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日志服务</a:t>
            </a:r>
          </a:p>
        </p:txBody>
      </p:sp>
      <p:sp>
        <p:nvSpPr>
          <p:cNvPr id="35" name="矩形 21">
            <a:extLst>
              <a:ext uri="{FF2B5EF4-FFF2-40B4-BE49-F238E27FC236}">
                <a16:creationId xmlns:a16="http://schemas.microsoft.com/office/drawing/2014/main" id="{77C68398-B906-21C2-7D38-38F258744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48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流程定义服务</a:t>
            </a:r>
          </a:p>
        </p:txBody>
      </p:sp>
      <p:sp>
        <p:nvSpPr>
          <p:cNvPr id="36" name="矩形 21">
            <a:extLst>
              <a:ext uri="{FF2B5EF4-FFF2-40B4-BE49-F238E27FC236}">
                <a16:creationId xmlns:a16="http://schemas.microsoft.com/office/drawing/2014/main" id="{87868609-45F7-0555-0897-77C85441C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576" y="3505573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查询服务</a:t>
            </a:r>
          </a:p>
        </p:txBody>
      </p:sp>
      <p:sp>
        <p:nvSpPr>
          <p:cNvPr id="37" name="矩形 20">
            <a:extLst>
              <a:ext uri="{FF2B5EF4-FFF2-40B4-BE49-F238E27FC236}">
                <a16:creationId xmlns:a16="http://schemas.microsoft.com/office/drawing/2014/main" id="{8393EF24-4908-5896-C75A-395CA10F4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1704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引擎</a:t>
            </a:r>
          </a:p>
        </p:txBody>
      </p:sp>
      <p:sp>
        <p:nvSpPr>
          <p:cNvPr id="38" name="矩形 20">
            <a:extLst>
              <a:ext uri="{FF2B5EF4-FFF2-40B4-BE49-F238E27FC236}">
                <a16:creationId xmlns:a16="http://schemas.microsoft.com/office/drawing/2014/main" id="{DEB0F39A-C7AB-1421-7484-A90B25CCF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960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查询服务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20">
            <a:extLst>
              <a:ext uri="{FF2B5EF4-FFF2-40B4-BE49-F238E27FC236}">
                <a16:creationId xmlns:a16="http://schemas.microsoft.com/office/drawing/2014/main" id="{1E552D26-0AA5-23E5-BCE5-0E057BC11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1704" y="3505573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文件存储</a:t>
            </a:r>
          </a:p>
        </p:txBody>
      </p:sp>
      <p:sp>
        <p:nvSpPr>
          <p:cNvPr id="40" name="矩形 21">
            <a:extLst>
              <a:ext uri="{FF2B5EF4-FFF2-40B4-BE49-F238E27FC236}">
                <a16:creationId xmlns:a16="http://schemas.microsoft.com/office/drawing/2014/main" id="{238B6A5C-E26F-13DC-1422-E969B0AF4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48" y="350557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流程服务</a:t>
            </a:r>
          </a:p>
        </p:txBody>
      </p:sp>
      <p:sp>
        <p:nvSpPr>
          <p:cNvPr id="41" name="矩形 20">
            <a:extLst>
              <a:ext uri="{FF2B5EF4-FFF2-40B4-BE49-F238E27FC236}">
                <a16:creationId xmlns:a16="http://schemas.microsoft.com/office/drawing/2014/main" id="{470D3BCA-006A-4279-75AE-5D6BBA434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576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对象服务</a:t>
            </a:r>
          </a:p>
        </p:txBody>
      </p:sp>
      <p:sp>
        <p:nvSpPr>
          <p:cNvPr id="42" name="矩形 20">
            <a:extLst>
              <a:ext uri="{FF2B5EF4-FFF2-40B4-BE49-F238E27FC236}">
                <a16:creationId xmlns:a16="http://schemas.microsoft.com/office/drawing/2014/main" id="{14D87934-49C5-5C76-E7EA-18C2ED7BF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4832" y="3505573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全文检索</a:t>
            </a:r>
          </a:p>
        </p:txBody>
      </p:sp>
      <p:sp>
        <p:nvSpPr>
          <p:cNvPr id="43" name="矩形 20">
            <a:extLst>
              <a:ext uri="{FF2B5EF4-FFF2-40B4-BE49-F238E27FC236}">
                <a16:creationId xmlns:a16="http://schemas.microsoft.com/office/drawing/2014/main" id="{BB7F3DD2-F0EE-9F6E-52E5-E3201C351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4832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引擎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21">
            <a:extLst>
              <a:ext uri="{FF2B5EF4-FFF2-40B4-BE49-F238E27FC236}">
                <a16:creationId xmlns:a16="http://schemas.microsoft.com/office/drawing/2014/main" id="{7860D1C4-95BE-53DE-139D-4A11BA53A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1088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用户组织服务</a:t>
            </a:r>
          </a:p>
        </p:txBody>
      </p:sp>
      <p:sp>
        <p:nvSpPr>
          <p:cNvPr id="45" name="矩形 21">
            <a:extLst>
              <a:ext uri="{FF2B5EF4-FFF2-40B4-BE49-F238E27FC236}">
                <a16:creationId xmlns:a16="http://schemas.microsoft.com/office/drawing/2014/main" id="{19D74611-557D-088D-CD10-FEA824429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1088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认证服务</a:t>
            </a:r>
          </a:p>
        </p:txBody>
      </p:sp>
      <p:sp>
        <p:nvSpPr>
          <p:cNvPr id="46" name="矩形 6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4AF8C47A-462E-11FD-C4AB-C4F2BD05D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901" y="984507"/>
            <a:ext cx="1287579" cy="2889503"/>
          </a:xfrm>
          <a:prstGeom prst="rect">
            <a:avLst/>
          </a:prstGeom>
          <a:solidFill>
            <a:srgbClr val="002C4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服务治理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22">
            <a:extLst>
              <a:ext uri="{FF2B5EF4-FFF2-40B4-BE49-F238E27FC236}">
                <a16:creationId xmlns:a16="http://schemas.microsoft.com/office/drawing/2014/main" id="{3C7F053B-A8B5-A32A-22AF-09F1DE30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1088" y="350557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流程引擎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21">
            <a:extLst>
              <a:ext uri="{FF2B5EF4-FFF2-40B4-BE49-F238E27FC236}">
                <a16:creationId xmlns:a16="http://schemas.microsoft.com/office/drawing/2014/main" id="{801AD0D1-9030-AEC2-E3A1-776FC5582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216" y="314553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有效性服务</a:t>
            </a:r>
          </a:p>
        </p:txBody>
      </p:sp>
      <p:sp>
        <p:nvSpPr>
          <p:cNvPr id="49" name="矩形 21">
            <a:extLst>
              <a:ext uri="{FF2B5EF4-FFF2-40B4-BE49-F238E27FC236}">
                <a16:creationId xmlns:a16="http://schemas.microsoft.com/office/drawing/2014/main" id="{71A1EF04-E6EB-6770-6002-EEED7844D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216" y="2785338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消息服务</a:t>
            </a:r>
          </a:p>
        </p:txBody>
      </p:sp>
      <p:sp>
        <p:nvSpPr>
          <p:cNvPr id="50" name="矩形 22">
            <a:extLst>
              <a:ext uri="{FF2B5EF4-FFF2-40B4-BE49-F238E27FC236}">
                <a16:creationId xmlns:a16="http://schemas.microsoft.com/office/drawing/2014/main" id="{685C17AC-EA78-3E31-5978-61CABC700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216" y="3505572"/>
            <a:ext cx="900000" cy="244800"/>
          </a:xfrm>
          <a:prstGeom prst="rect">
            <a:avLst/>
          </a:prstGeom>
          <a:gradFill flip="none" rotWithShape="1">
            <a:gsLst>
              <a:gs pos="0">
                <a:srgbClr val="3CCEFF">
                  <a:alpha val="78000"/>
                  <a:lumMod val="78000"/>
                  <a:lumOff val="22000"/>
                </a:srgbClr>
              </a:gs>
              <a:gs pos="39000">
                <a:srgbClr val="0094C8"/>
              </a:gs>
              <a:gs pos="69000">
                <a:srgbClr val="00698E"/>
              </a:gs>
              <a:gs pos="97000">
                <a:srgbClr val="00406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BF961C4-E585-3E5A-5C15-D4A095BF8A14}"/>
              </a:ext>
            </a:extLst>
          </p:cNvPr>
          <p:cNvSpPr/>
          <p:nvPr/>
        </p:nvSpPr>
        <p:spPr bwMode="auto">
          <a:xfrm>
            <a:off x="686693" y="984507"/>
            <a:ext cx="3388140" cy="1585479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b" anchorCtr="0" forceAA="0" compatLnSpc="1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应用开发环境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F514FBF-7DA2-F861-D6CA-5CB0C2D63EE3}"/>
              </a:ext>
            </a:extLst>
          </p:cNvPr>
          <p:cNvSpPr/>
          <p:nvPr/>
        </p:nvSpPr>
        <p:spPr bwMode="auto">
          <a:xfrm>
            <a:off x="1126252" y="1828185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开发模板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BBF7B0B1-8448-0E56-7C63-CFDD86593C4F}"/>
              </a:ext>
            </a:extLst>
          </p:cNvPr>
          <p:cNvSpPr/>
          <p:nvPr/>
        </p:nvSpPr>
        <p:spPr bwMode="auto">
          <a:xfrm>
            <a:off x="2641704" y="1153625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应用开发环境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751F5163-AFEB-77F8-4BFE-541064556C70}"/>
              </a:ext>
            </a:extLst>
          </p:cNvPr>
          <p:cNvSpPr/>
          <p:nvPr/>
        </p:nvSpPr>
        <p:spPr bwMode="auto">
          <a:xfrm>
            <a:off x="1126252" y="1165940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C/S</a:t>
            </a: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应用开发环境</a:t>
            </a:r>
          </a:p>
        </p:txBody>
      </p:sp>
      <p:sp>
        <p:nvSpPr>
          <p:cNvPr id="55" name="矩形 6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6594CD18-FF01-108B-08BE-4B158E742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52" y="2167671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标准规范开发指南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F50E38C-26EC-CC55-76A9-6AB7B84C105F}"/>
              </a:ext>
            </a:extLst>
          </p:cNvPr>
          <p:cNvSpPr/>
          <p:nvPr/>
        </p:nvSpPr>
        <p:spPr bwMode="auto">
          <a:xfrm>
            <a:off x="2641704" y="1499716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调试工具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B921497-9E58-F1CD-3C78-C57CF29F47F3}"/>
              </a:ext>
            </a:extLst>
          </p:cNvPr>
          <p:cNvSpPr/>
          <p:nvPr/>
        </p:nvSpPr>
        <p:spPr bwMode="auto">
          <a:xfrm>
            <a:off x="2641704" y="1854936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公共组件库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7C9BFCE7-AB9E-D09F-CE03-418DC65768F8}"/>
              </a:ext>
            </a:extLst>
          </p:cNvPr>
          <p:cNvSpPr/>
          <p:nvPr/>
        </p:nvSpPr>
        <p:spPr bwMode="auto">
          <a:xfrm>
            <a:off x="1126252" y="1491075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移动应用开发环境</a:t>
            </a:r>
          </a:p>
        </p:txBody>
      </p:sp>
      <p:sp>
        <p:nvSpPr>
          <p:cNvPr id="59" name="矩形 6">
            <a:hlinkClick r:id="rId2" action="ppaction://hlinkpres?slideindex=1&amp;slidetitle="/>
            <a:extLst>
              <a:ext uri="{FF2B5EF4-FFF2-40B4-BE49-F238E27FC236}">
                <a16:creationId xmlns:a16="http://schemas.microsoft.com/office/drawing/2014/main" id="{4A900A83-BD8D-5208-018B-83650FA6C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704" y="2173749"/>
            <a:ext cx="1296000" cy="252000"/>
          </a:xfrm>
          <a:prstGeom prst="rect">
            <a:avLst/>
          </a:prstGeom>
          <a:gradFill flip="none" rotWithShape="1">
            <a:gsLst>
              <a:gs pos="0">
                <a:srgbClr val="D3D3D3"/>
              </a:gs>
              <a:gs pos="39000">
                <a:schemeClr val="accent4">
                  <a:lumMod val="50000"/>
                  <a:lumOff val="50000"/>
                </a:schemeClr>
              </a:gs>
              <a:gs pos="69000">
                <a:schemeClr val="accent4">
                  <a:lumMod val="65000"/>
                  <a:lumOff val="35000"/>
                </a:schemeClr>
              </a:gs>
              <a:gs pos="97000">
                <a:schemeClr val="accent4">
                  <a:lumMod val="85000"/>
                  <a:lumOff val="15000"/>
                </a:schemeClr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企业建模工具</a:t>
            </a:r>
            <a:endParaRPr lang="en-US" altLang="zh-CN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52322C13-B328-39DC-E6CC-EA4775B8241F}"/>
              </a:ext>
            </a:extLst>
          </p:cNvPr>
          <p:cNvSpPr/>
          <p:nvPr/>
        </p:nvSpPr>
        <p:spPr>
          <a:xfrm>
            <a:off x="8233560" y="129385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服务注册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064414EB-B809-F218-6008-69DECF66605E}"/>
              </a:ext>
            </a:extLst>
          </p:cNvPr>
          <p:cNvSpPr/>
          <p:nvPr/>
        </p:nvSpPr>
        <p:spPr>
          <a:xfrm>
            <a:off x="8233560" y="165389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服务发现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D098546A-85BC-FFF1-9028-89743F9D3F97}"/>
              </a:ext>
            </a:extLst>
          </p:cNvPr>
          <p:cNvSpPr/>
          <p:nvPr/>
        </p:nvSpPr>
        <p:spPr>
          <a:xfrm>
            <a:off x="8233560" y="201393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服务监控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9A63DD71-6CD4-19E0-618B-775429CECBF4}"/>
              </a:ext>
            </a:extLst>
          </p:cNvPr>
          <p:cNvSpPr/>
          <p:nvPr/>
        </p:nvSpPr>
        <p:spPr>
          <a:xfrm>
            <a:off x="8233560" y="237397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服务熔断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D9FD178D-2782-4D90-A819-26CE1ED2CC66}"/>
              </a:ext>
            </a:extLst>
          </p:cNvPr>
          <p:cNvSpPr/>
          <p:nvPr/>
        </p:nvSpPr>
        <p:spPr>
          <a:xfrm>
            <a:off x="8233560" y="273401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分布式事务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C406265-2A96-1CCC-0B40-01AA7093800C}"/>
              </a:ext>
            </a:extLst>
          </p:cNvPr>
          <p:cNvSpPr/>
          <p:nvPr/>
        </p:nvSpPr>
        <p:spPr>
          <a:xfrm>
            <a:off x="8233560" y="345409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26BDB594-03FB-C98D-484A-CAEAAFDCB99D}"/>
              </a:ext>
            </a:extLst>
          </p:cNvPr>
          <p:cNvSpPr/>
          <p:nvPr/>
        </p:nvSpPr>
        <p:spPr>
          <a:xfrm>
            <a:off x="8233560" y="3094050"/>
            <a:ext cx="1022321" cy="26750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22000">
                <a:srgbClr val="C89800"/>
              </a:gs>
              <a:gs pos="57000">
                <a:srgbClr val="967200"/>
              </a:gs>
              <a:gs pos="97000">
                <a:srgbClr val="765A00"/>
              </a:gs>
            </a:gsLst>
            <a:lin ang="5400000" scaled="1"/>
            <a:tileRect/>
          </a:gra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分布式缓存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C6CDED-08C9-39D5-0FF8-A616CE57A2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00B788-51D2-8776-5DA3-40BF177715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系统服务</a:t>
            </a:r>
          </a:p>
        </p:txBody>
      </p:sp>
    </p:spTree>
    <p:extLst>
      <p:ext uri="{BB962C8B-B14F-4D97-AF65-F5344CB8AC3E}">
        <p14:creationId xmlns:p14="http://schemas.microsoft.com/office/powerpoint/2010/main" val="250955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46F6260-0F74-7A13-50F5-9F705DC1D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系统服务是支撑系统正常使用最基础的服务，系统服务一般不包含业务功能，完全为系统运行提供基础支撑；一般包含如下内容：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租户管理：平台支持多租户，需要提供租户管理功能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用户管理：基于租户的用户管理，每一个用户都有所属的租户信息；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部门管理：基于租户的部门管理，每一个部门都有所属的租户信息；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角色管理：基于租户的角色管理，角色是系统权限控制的基础，系统基于角色授权；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菜单管理：管理系统功能，采用树形结构进行组织，分菜单、功能两类；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配置管理：管理系统中用户使用过程中可修改的配置信息；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r>
              <a:rPr lang="zh-CN" altLang="en-US" sz="1600" dirty="0"/>
              <a:t>三员管理：基于军工企业涉密系统的三员管理功能需求实现，分：系统管理员、安全管理员、审计管理员。</a:t>
            </a:r>
            <a:endParaRPr lang="en-US" altLang="zh-CN" sz="1600" dirty="0"/>
          </a:p>
          <a:p>
            <a:pPr lvl="1">
              <a:lnSpc>
                <a:spcPct val="150000"/>
              </a:lnSpc>
            </a:pPr>
            <a:endParaRPr lang="zh-CN" altLang="en-US" sz="16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90E353E-7544-C3C2-1E12-82173D818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</a:t>
            </a:r>
          </a:p>
        </p:txBody>
      </p:sp>
    </p:spTree>
    <p:extLst>
      <p:ext uri="{BB962C8B-B14F-4D97-AF65-F5344CB8AC3E}">
        <p14:creationId xmlns:p14="http://schemas.microsoft.com/office/powerpoint/2010/main" val="399009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DFAE9BA-E22F-E75D-8EC6-F1647720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/>
              <a:t>管理可以使用系统的组织，每个租户对应一个组织，分配唯一的租户编号，确定租户联系人信息，包含如下信息：</a:t>
            </a:r>
            <a:endParaRPr lang="en-US" altLang="zh-CN" sz="2000" dirty="0"/>
          </a:p>
          <a:p>
            <a:pPr lvl="1"/>
            <a:r>
              <a:rPr lang="zh-CN" altLang="en-US" sz="1665" dirty="0"/>
              <a:t>编号：</a:t>
            </a:r>
            <a:endParaRPr lang="en-US" altLang="zh-CN" sz="1665" dirty="0"/>
          </a:p>
          <a:p>
            <a:pPr lvl="1"/>
            <a:r>
              <a:rPr lang="zh-CN" altLang="en-US" sz="1665" dirty="0"/>
              <a:t>名称</a:t>
            </a:r>
            <a:endParaRPr lang="en-US" altLang="zh-CN" sz="1665" dirty="0"/>
          </a:p>
          <a:p>
            <a:pPr lvl="1"/>
            <a:r>
              <a:rPr lang="zh-CN" altLang="en-US" sz="1665" dirty="0"/>
              <a:t>全称</a:t>
            </a:r>
            <a:endParaRPr lang="en-US" altLang="zh-CN" sz="1665" dirty="0"/>
          </a:p>
          <a:p>
            <a:pPr lvl="1"/>
            <a:endParaRPr lang="zh-CN" altLang="en-US" sz="1665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2C6F126-290E-3124-D4E0-D0D764F1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系统服务：租户管理</a:t>
            </a:r>
          </a:p>
        </p:txBody>
      </p:sp>
    </p:spTree>
    <p:extLst>
      <p:ext uri="{BB962C8B-B14F-4D97-AF65-F5344CB8AC3E}">
        <p14:creationId xmlns:p14="http://schemas.microsoft.com/office/powerpoint/2010/main" val="261339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F425D75-91C4-91E0-2CBF-077AC919F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用户管理：基于租户的用户管理，系统管理员功能，基本功能：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新建：创建用户，账号在租户范围内唯一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编辑：编辑用户基本属性，但不能编辑账号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删除：标记为删除状态，不实际删除数据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禁用：设置禁用状态，用户不能登录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启用：设置启用状态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所属部门：设置用户所属租户内的部门信息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导入：基于</a:t>
            </a:r>
            <a:r>
              <a:rPr lang="en-US" altLang="zh-CN" sz="1800" dirty="0"/>
              <a:t>Excel</a:t>
            </a:r>
            <a:r>
              <a:rPr lang="zh-CN" altLang="en-US" sz="1800" dirty="0"/>
              <a:t>文件导入用户信息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导出：将用户信息导出到</a:t>
            </a:r>
            <a:r>
              <a:rPr lang="en-US" altLang="zh-CN" sz="1800" dirty="0"/>
              <a:t>Excel</a:t>
            </a:r>
            <a:r>
              <a:rPr lang="zh-CN" altLang="en-US" sz="1800" dirty="0"/>
              <a:t>文件，支持全部导出或选择导出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BD1C5EE-CB11-0546-B81F-7CFED034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系统服务：用户管理</a:t>
            </a:r>
          </a:p>
        </p:txBody>
      </p:sp>
    </p:spTree>
    <p:extLst>
      <p:ext uri="{BB962C8B-B14F-4D97-AF65-F5344CB8AC3E}">
        <p14:creationId xmlns:p14="http://schemas.microsoft.com/office/powerpoint/2010/main" val="335642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D71F473-07D1-DAFB-488F-3CCF71144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部门管理：基于租户的部门结构的管理，部门管理基于树形结构管理，基本功能有：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新建：在指定租户下创建部门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新建子部门：在指定部门下创建子部门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编辑：编辑部门基本信息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删除：删除部门，同时部门的用户包含的部门信息清空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分配成员：将用户分配到指定部门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导入：从</a:t>
            </a:r>
            <a:r>
              <a:rPr lang="en-US" altLang="zh-CN" sz="1665" dirty="0"/>
              <a:t>Excel</a:t>
            </a:r>
            <a:r>
              <a:rPr lang="zh-CN" altLang="en-US" sz="1665" dirty="0"/>
              <a:t>文件中导入部门信息</a:t>
            </a:r>
            <a:endParaRPr lang="en-US" altLang="zh-CN" sz="1665" dirty="0"/>
          </a:p>
          <a:p>
            <a:pPr lvl="1">
              <a:lnSpc>
                <a:spcPct val="150000"/>
              </a:lnSpc>
            </a:pPr>
            <a:r>
              <a:rPr lang="zh-CN" altLang="en-US" sz="1665" dirty="0"/>
              <a:t>导出：将部门信息导出到</a:t>
            </a:r>
            <a:r>
              <a:rPr lang="en-US" altLang="zh-CN" sz="1665" dirty="0"/>
              <a:t>Excel</a:t>
            </a:r>
            <a:r>
              <a:rPr lang="zh-CN" altLang="en-US" sz="1665" dirty="0"/>
              <a:t>文件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B082851-D7F3-2949-6199-0EAF5611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系统服务：部门管理</a:t>
            </a:r>
          </a:p>
        </p:txBody>
      </p:sp>
    </p:spTree>
    <p:extLst>
      <p:ext uri="{BB962C8B-B14F-4D97-AF65-F5344CB8AC3E}">
        <p14:creationId xmlns:p14="http://schemas.microsoft.com/office/powerpoint/2010/main" val="299836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7D00AA4-62D6-3E1A-62A2-AAA2834DF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角色管理：基于租户的角色管理功能，基本功能：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分配成员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导入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导出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A23F821-C4F9-E143-46FE-548634EA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系统服务：角色管理</a:t>
            </a:r>
          </a:p>
        </p:txBody>
      </p:sp>
    </p:spTree>
    <p:extLst>
      <p:ext uri="{BB962C8B-B14F-4D97-AF65-F5344CB8AC3E}">
        <p14:creationId xmlns:p14="http://schemas.microsoft.com/office/powerpoint/2010/main" val="1612802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F2E59F6-C93B-A8A7-6253-154963F0F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菜单管理：管理系统菜单功能</a:t>
            </a:r>
            <a:endParaRPr lang="en-US" altLang="zh-CN" dirty="0"/>
          </a:p>
          <a:p>
            <a:pPr lvl="1"/>
            <a:r>
              <a:rPr lang="zh-CN" altLang="en-US" dirty="0"/>
              <a:t>新建</a:t>
            </a:r>
            <a:endParaRPr lang="en-US" altLang="zh-CN" dirty="0"/>
          </a:p>
          <a:p>
            <a:pPr lvl="1"/>
            <a:r>
              <a:rPr lang="zh-CN" altLang="en-US" dirty="0"/>
              <a:t>编辑</a:t>
            </a:r>
            <a:endParaRPr lang="en-US" altLang="zh-CN" dirty="0"/>
          </a:p>
          <a:p>
            <a:pPr lvl="1"/>
            <a:r>
              <a:rPr lang="zh-CN" altLang="en-US" dirty="0"/>
              <a:t>删除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F7BA411-F596-70E4-EB5E-02BADFBE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系统服务：菜单管理</a:t>
            </a:r>
          </a:p>
        </p:txBody>
      </p:sp>
    </p:spTree>
    <p:extLst>
      <p:ext uri="{BB962C8B-B14F-4D97-AF65-F5344CB8AC3E}">
        <p14:creationId xmlns:p14="http://schemas.microsoft.com/office/powerpoint/2010/main" val="149031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F95F3E0-86E6-30B0-A214-97994EE79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配置管理：管理系统中为适合用户使用情况的用户可改变的配置信息。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编辑：编辑配置值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启用：启用配置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禁用：禁用配置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238E472-891F-4C98-2DE8-A7B028522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系统服务：配置管理</a:t>
            </a:r>
          </a:p>
        </p:txBody>
      </p:sp>
    </p:spTree>
    <p:extLst>
      <p:ext uri="{BB962C8B-B14F-4D97-AF65-F5344CB8AC3E}">
        <p14:creationId xmlns:p14="http://schemas.microsoft.com/office/powerpoint/2010/main" val="1057788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BCDE127-3EE9-BFD5-10FE-8526865B2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三员管理是指基于保密要求，将管理员的权限分给三个不同的角色，确保系统数据安全。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系统管理员：</a:t>
            </a:r>
            <a:r>
              <a:rPr lang="en-US" altLang="zh-CN" sz="1800" dirty="0" err="1"/>
              <a:t>SysAdmin</a:t>
            </a:r>
            <a:r>
              <a:rPr lang="zh-CN" altLang="en-US" sz="1800" dirty="0"/>
              <a:t>，负责系统维护，保证系统正常运行，包括功能的定义、修改，数据的维护等；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安全管理员：</a:t>
            </a:r>
            <a:r>
              <a:rPr lang="en-US" altLang="zh-CN" sz="1800" dirty="0" err="1"/>
              <a:t>SecAdmin</a:t>
            </a:r>
            <a:r>
              <a:rPr lang="zh-CN" altLang="en-US" sz="1800" dirty="0"/>
              <a:t>，主要负责授权，查看管理员操作日志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审计管理员：</a:t>
            </a:r>
            <a:r>
              <a:rPr lang="en-US" altLang="zh-CN" sz="1800" dirty="0" err="1"/>
              <a:t>AuditAdmin</a:t>
            </a:r>
            <a:r>
              <a:rPr lang="zh-CN" altLang="en-US" sz="1800" dirty="0"/>
              <a:t>，主要负责审计，一般对系统的操作日志进行审计，确认系统管理员、安全管理的操作合法合规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5E3A2EE-7FA9-CE66-3079-0FA909CA9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系统服务：三员管理</a:t>
            </a:r>
          </a:p>
        </p:txBody>
      </p:sp>
    </p:spTree>
    <p:extLst>
      <p:ext uri="{BB962C8B-B14F-4D97-AF65-F5344CB8AC3E}">
        <p14:creationId xmlns:p14="http://schemas.microsoft.com/office/powerpoint/2010/main" val="1413995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48ECFC2-E5A1-84AD-9057-33741E1C7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系统管理员：</a:t>
            </a:r>
            <a:r>
              <a:rPr lang="en-US" altLang="zh-CN" sz="2000" dirty="0" err="1"/>
              <a:t>SysAdmin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用户管理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部门管理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角色管理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系统配置管理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功能菜单定义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流程模板定义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endParaRPr lang="en-US" altLang="zh-CN" sz="1800" dirty="0"/>
          </a:p>
          <a:p>
            <a:pPr lvl="1">
              <a:lnSpc>
                <a:spcPct val="150000"/>
              </a:lnSpc>
            </a:pPr>
            <a:endParaRPr lang="zh-CN" altLang="en-US" sz="18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8A17068-533B-8125-703D-60BAFB790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系统服务：三员管理</a:t>
            </a:r>
            <a:r>
              <a:rPr lang="en-US" altLang="zh-CN" dirty="0"/>
              <a:t>——</a:t>
            </a:r>
            <a:r>
              <a:rPr lang="zh-CN" altLang="en-US" dirty="0"/>
              <a:t>系统管理员</a:t>
            </a:r>
          </a:p>
        </p:txBody>
      </p:sp>
    </p:spTree>
    <p:extLst>
      <p:ext uri="{BB962C8B-B14F-4D97-AF65-F5344CB8AC3E}">
        <p14:creationId xmlns:p14="http://schemas.microsoft.com/office/powerpoint/2010/main" val="243832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40F056C-3072-4499-600F-A1F5FEF49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安全管理员：</a:t>
            </a:r>
            <a:r>
              <a:rPr lang="en-US" altLang="zh-CN" sz="2000" dirty="0" err="1"/>
              <a:t>SecAdmin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用户密级设置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角色权限设置：功能授权、操作授权、数据授权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用户角色分配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E32BCB1-C626-6044-8895-200315E6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系统服务：三员管理</a:t>
            </a:r>
            <a:r>
              <a:rPr lang="en-US" altLang="zh-CN" dirty="0"/>
              <a:t>——</a:t>
            </a:r>
            <a:r>
              <a:rPr lang="zh-CN" altLang="en-US" dirty="0"/>
              <a:t>安全管理员</a:t>
            </a:r>
          </a:p>
        </p:txBody>
      </p:sp>
    </p:spTree>
    <p:extLst>
      <p:ext uri="{BB962C8B-B14F-4D97-AF65-F5344CB8AC3E}">
        <p14:creationId xmlns:p14="http://schemas.microsoft.com/office/powerpoint/2010/main" val="2842168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EB04C74-1C11-DC29-B93C-153929D4F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审计管理员：</a:t>
            </a:r>
            <a:r>
              <a:rPr lang="en-US" altLang="zh-CN" sz="2000" dirty="0" err="1"/>
              <a:t>AuditAdmin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授权日志审计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登录日志审计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操作日志审计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4B77F22-594C-1AD4-8398-E8DB5194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系统服务：三员管理</a:t>
            </a:r>
            <a:r>
              <a:rPr lang="en-US" altLang="zh-CN" dirty="0"/>
              <a:t>——</a:t>
            </a:r>
            <a:r>
              <a:rPr lang="zh-CN" altLang="en-US" dirty="0"/>
              <a:t>审计管理员</a:t>
            </a:r>
          </a:p>
        </p:txBody>
      </p:sp>
    </p:spTree>
    <p:extLst>
      <p:ext uri="{BB962C8B-B14F-4D97-AF65-F5344CB8AC3E}">
        <p14:creationId xmlns:p14="http://schemas.microsoft.com/office/powerpoint/2010/main" val="3442334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C6CDED-08C9-39D5-0FF8-A616CE57A2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00B788-51D2-8776-5DA3-40BF177715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对象模型服务</a:t>
            </a:r>
          </a:p>
        </p:txBody>
      </p:sp>
    </p:spTree>
    <p:extLst>
      <p:ext uri="{BB962C8B-B14F-4D97-AF65-F5344CB8AC3E}">
        <p14:creationId xmlns:p14="http://schemas.microsoft.com/office/powerpoint/2010/main" val="1290544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58469A5-0DAB-8051-1DDB-204D7B381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0" y="937287"/>
            <a:ext cx="8845996" cy="421018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对象模型定义包含业务对象和对象关系的定义，具体包含如下内容：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枚举定义：定义业务枚举类型，如零件类型；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元属性定义：定义业务类型、关系类型的元属性，如图号；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生命周期模型定义：定义业务对象生命周期模型，以及生命状态变迁逻辑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版本规则定义：定义版本号变化规则，如起始符号、步长，一般基于</a:t>
            </a:r>
            <a:r>
              <a:rPr lang="en-US" altLang="zh-CN" sz="1800" dirty="0"/>
              <a:t>ACSII</a:t>
            </a:r>
            <a:r>
              <a:rPr lang="zh-CN" altLang="en-US" sz="1800" dirty="0"/>
              <a:t>字符值进行变化定义，常见如基于字母的版本变化规则，基于数字的版本变化规则；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业务类型定义：定义业务类型，一般与企业实际业务直接相关，由一系列的系统属性和业务元属性组成；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链接类型定义：描述业务类型之间的关系，支持</a:t>
            </a:r>
            <a:r>
              <a:rPr lang="en-US" altLang="zh-CN" sz="1800" dirty="0"/>
              <a:t>1:n</a:t>
            </a:r>
            <a:r>
              <a:rPr lang="zh-CN" altLang="en-US" sz="1800" dirty="0"/>
              <a:t>关系定义，支持关系元属性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CD163A6-BD0F-8979-9BDC-BF18D3870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</a:t>
            </a:r>
          </a:p>
        </p:txBody>
      </p:sp>
    </p:spTree>
    <p:extLst>
      <p:ext uri="{BB962C8B-B14F-4D97-AF65-F5344CB8AC3E}">
        <p14:creationId xmlns:p14="http://schemas.microsoft.com/office/powerpoint/2010/main" val="1989048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6855251-7F04-175A-23FF-062CD9BDC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枚举定义</a:t>
            </a:r>
            <a:endParaRPr lang="en-US" altLang="zh-CN" dirty="0"/>
          </a:p>
          <a:p>
            <a:pPr lvl="1"/>
            <a:r>
              <a:rPr lang="zh-CN" altLang="en-US" dirty="0"/>
              <a:t>名称：一般要求使用有含义的英文单词、明确的缩写、汉语拼音作为名称，要求使用字母，不能使用汉字、特殊符号，也不能使用数字开头；</a:t>
            </a:r>
            <a:endParaRPr lang="en-US" altLang="zh-CN" dirty="0"/>
          </a:p>
          <a:p>
            <a:pPr lvl="1"/>
            <a:r>
              <a:rPr lang="zh-CN" altLang="en-US" dirty="0"/>
              <a:t>文本：一般采用本地语言标识该枚举的含义；</a:t>
            </a:r>
            <a:endParaRPr lang="en-US" altLang="zh-CN" dirty="0"/>
          </a:p>
          <a:p>
            <a:pPr lvl="1"/>
            <a:r>
              <a:rPr lang="zh-CN" altLang="en-US" dirty="0"/>
              <a:t>数据类型：确定枚举的数据类型，与开发相关，整形、字符型；</a:t>
            </a:r>
            <a:endParaRPr lang="en-US" altLang="zh-CN" dirty="0"/>
          </a:p>
          <a:p>
            <a:pPr lvl="1"/>
            <a:r>
              <a:rPr lang="zh-CN" altLang="en-US" dirty="0"/>
              <a:t>长度：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D7214C-1E67-1F1D-10B8-F164C6CB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对象模型定义：枚举</a:t>
            </a:r>
          </a:p>
        </p:txBody>
      </p:sp>
    </p:spTree>
    <p:extLst>
      <p:ext uri="{BB962C8B-B14F-4D97-AF65-F5344CB8AC3E}">
        <p14:creationId xmlns:p14="http://schemas.microsoft.com/office/powerpoint/2010/main" val="184893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A93A9DD-2D32-3401-FBC3-9CB029AEE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元属性定义：定义业务属性，为定义业务对象、链接对象准备业务属性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新建：新建一个元属性，属性名保证唯一；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编辑：编辑属性基本信息；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删除：删除元属性，删除前需要判断属性是否已经在业务对象上使用，如果已经使用，则不能删除，需要先在业务对象上移除；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统计：统计使用指定属性的业务类型、链接类型；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导入：从</a:t>
            </a:r>
            <a:r>
              <a:rPr lang="en-US" altLang="zh-CN" sz="1800" dirty="0"/>
              <a:t>Excel</a:t>
            </a:r>
            <a:r>
              <a:rPr lang="zh-CN" altLang="en-US" sz="1800" dirty="0"/>
              <a:t>文件中导入元属性定义信息，导入需要进行名称唯一性判断，也需要判断属性定义信息是否符合系统元属性定义规则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导出：导出选择的或全部属性信息到</a:t>
            </a:r>
            <a:r>
              <a:rPr lang="en-US" altLang="zh-CN" sz="1800" dirty="0"/>
              <a:t>Excel</a:t>
            </a:r>
            <a:r>
              <a:rPr lang="zh-CN" altLang="en-US" sz="1800" dirty="0"/>
              <a:t>文件中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6B28968-4747-2382-F700-23D0E683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对象模型定义：元属性定义</a:t>
            </a:r>
          </a:p>
        </p:txBody>
      </p:sp>
    </p:spTree>
    <p:extLst>
      <p:ext uri="{BB962C8B-B14F-4D97-AF65-F5344CB8AC3E}">
        <p14:creationId xmlns:p14="http://schemas.microsoft.com/office/powerpoint/2010/main" val="1998824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10C44AA-F69A-76C7-37CD-43BAF1503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版本规则定义：定义版本号变化规则，一般需要描述起始符号、步长等信息。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统计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881AB46-12B4-22A6-22D3-35BE8238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对象模型定义：版本规则定义</a:t>
            </a:r>
          </a:p>
        </p:txBody>
      </p:sp>
    </p:spTree>
    <p:extLst>
      <p:ext uri="{BB962C8B-B14F-4D97-AF65-F5344CB8AC3E}">
        <p14:creationId xmlns:p14="http://schemas.microsoft.com/office/powerpoint/2010/main" val="3038590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BDC2E6B-D41B-490B-82E9-06307C70E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生命周期模型：定义业务对象生命周期状态变化模型，确定对象的生命周期中包含哪些状态，状态之前的变迁是什么样的。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删除：需要判断是否已经有对象类型使用，如果有，则不能删除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974399F-384E-6E70-CDD0-22148090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对象模型定义：生命周期模型</a:t>
            </a:r>
          </a:p>
        </p:txBody>
      </p:sp>
    </p:spTree>
    <p:extLst>
      <p:ext uri="{BB962C8B-B14F-4D97-AF65-F5344CB8AC3E}">
        <p14:creationId xmlns:p14="http://schemas.microsoft.com/office/powerpoint/2010/main" val="651722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9E14CBB-78CD-4044-638D-8ED3D347C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业务类型定义：定义业务对象类型，并确定类型包含的元属性</a:t>
            </a:r>
            <a:endParaRPr lang="en-US" altLang="zh-CN" sz="20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新建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编辑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删除：删除业务类型前需要判断指定业务类型是否已经有业务数据，是否已经在链接类型中是否；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统计：统一对象类型在哪些对象关系中使用了。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删除数据：删除指定业务类型的全部数据，严控</a:t>
            </a:r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导入</a:t>
            </a:r>
            <a:endParaRPr lang="en-US" altLang="zh-CN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/>
              <a:t>导出</a:t>
            </a:r>
            <a:endParaRPr lang="en-US" altLang="zh-CN" sz="18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D18C05C-6CB1-1FCE-1BEF-9AE89BC0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对象模型定义：业务类型</a:t>
            </a:r>
          </a:p>
        </p:txBody>
      </p:sp>
    </p:spTree>
    <p:extLst>
      <p:ext uri="{BB962C8B-B14F-4D97-AF65-F5344CB8AC3E}">
        <p14:creationId xmlns:p14="http://schemas.microsoft.com/office/powerpoint/2010/main" val="3597966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BB7E69B-921C-09F9-15F1-8A8B2322E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链接类型定义：定义对象之间的链接关系对象类型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ECEB63C-5EE2-6CAC-4535-1D9B380B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对象模型定义：链接类型</a:t>
            </a:r>
          </a:p>
        </p:txBody>
      </p:sp>
    </p:spTree>
    <p:extLst>
      <p:ext uri="{BB962C8B-B14F-4D97-AF65-F5344CB8AC3E}">
        <p14:creationId xmlns:p14="http://schemas.microsoft.com/office/powerpoint/2010/main" val="4282884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7058306-EAC2-C21F-D008-0D48B756E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FDEC85D-FA25-BD44-7DF9-44060371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对象模型定义：业务类型查询定义</a:t>
            </a:r>
          </a:p>
        </p:txBody>
      </p:sp>
    </p:spTree>
    <p:extLst>
      <p:ext uri="{BB962C8B-B14F-4D97-AF65-F5344CB8AC3E}">
        <p14:creationId xmlns:p14="http://schemas.microsoft.com/office/powerpoint/2010/main" val="382651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93A7624-2C4E-7D6E-B199-B07D42E96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BB90E7C-EAF7-CC45-7A5F-28064AFAA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对象模型定义：链接类型查询定义</a:t>
            </a:r>
          </a:p>
        </p:txBody>
      </p:sp>
    </p:spTree>
    <p:extLst>
      <p:ext uri="{BB962C8B-B14F-4D97-AF65-F5344CB8AC3E}">
        <p14:creationId xmlns:p14="http://schemas.microsoft.com/office/powerpoint/2010/main" val="3222234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62C5987-233C-BCFD-ADF0-4B09F856D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C984BC5-96AD-579D-D349-5A4DA1601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对象模型定义：业务类型活动</a:t>
            </a:r>
          </a:p>
        </p:txBody>
      </p:sp>
    </p:spTree>
    <p:extLst>
      <p:ext uri="{BB962C8B-B14F-4D97-AF65-F5344CB8AC3E}">
        <p14:creationId xmlns:p14="http://schemas.microsoft.com/office/powerpoint/2010/main" val="1684894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3C00E9D-11D5-A457-2C77-423F1387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E7BA305-73D9-6891-BF53-25AC8968A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对象模型定义：链接类型活动</a:t>
            </a:r>
          </a:p>
        </p:txBody>
      </p:sp>
    </p:spTree>
    <p:extLst>
      <p:ext uri="{BB962C8B-B14F-4D97-AF65-F5344CB8AC3E}">
        <p14:creationId xmlns:p14="http://schemas.microsoft.com/office/powerpoint/2010/main" val="2112511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C6CDED-08C9-39D5-0FF8-A616CE57A2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00B788-51D2-8776-5DA3-40BF177715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定义服务</a:t>
            </a:r>
          </a:p>
        </p:txBody>
      </p:sp>
    </p:spTree>
    <p:extLst>
      <p:ext uri="{BB962C8B-B14F-4D97-AF65-F5344CB8AC3E}">
        <p14:creationId xmlns:p14="http://schemas.microsoft.com/office/powerpoint/2010/main" val="2859657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DFBFCB4-D252-8E7A-BED6-65CA863E4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6EEFD1C-DC32-7294-7F51-075006D7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定义服务</a:t>
            </a:r>
          </a:p>
        </p:txBody>
      </p:sp>
    </p:spTree>
    <p:extLst>
      <p:ext uri="{BB962C8B-B14F-4D97-AF65-F5344CB8AC3E}">
        <p14:creationId xmlns:p14="http://schemas.microsoft.com/office/powerpoint/2010/main" val="588790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18C44CF-5E3B-6709-B889-F6F5FAB71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F6B0F61-37D3-AB4B-B624-E9C41C46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定义服务：表单定义</a:t>
            </a:r>
          </a:p>
        </p:txBody>
      </p:sp>
    </p:spTree>
    <p:extLst>
      <p:ext uri="{BB962C8B-B14F-4D97-AF65-F5344CB8AC3E}">
        <p14:creationId xmlns:p14="http://schemas.microsoft.com/office/powerpoint/2010/main" val="1786573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5038812-6946-5C8E-83DD-8BCEF3879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1A1D28A-E6AD-3BC1-E928-2AB3B9A6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定义服务：表格定义</a:t>
            </a:r>
          </a:p>
        </p:txBody>
      </p:sp>
    </p:spTree>
    <p:extLst>
      <p:ext uri="{BB962C8B-B14F-4D97-AF65-F5344CB8AC3E}">
        <p14:creationId xmlns:p14="http://schemas.microsoft.com/office/powerpoint/2010/main" val="800028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58B5068-C386-A05E-F19E-37D0EA6FC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DB99BE2-613B-27B4-4905-765809CB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定义服务：</a:t>
            </a:r>
            <a:r>
              <a:rPr lang="en-US" altLang="zh-CN" dirty="0"/>
              <a:t>UI</a:t>
            </a:r>
            <a:r>
              <a:rPr lang="zh-CN" altLang="en-US" dirty="0"/>
              <a:t>定义</a:t>
            </a:r>
          </a:p>
        </p:txBody>
      </p:sp>
    </p:spTree>
    <p:extLst>
      <p:ext uri="{BB962C8B-B14F-4D97-AF65-F5344CB8AC3E}">
        <p14:creationId xmlns:p14="http://schemas.microsoft.com/office/powerpoint/2010/main" val="172267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EF74D9C-5157-4988-BA20-40CABD4C0F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B539D7-93E0-C49A-EECB-DC4D97124A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服务</a:t>
            </a:r>
          </a:p>
        </p:txBody>
      </p:sp>
    </p:spTree>
    <p:extLst>
      <p:ext uri="{BB962C8B-B14F-4D97-AF65-F5344CB8AC3E}">
        <p14:creationId xmlns:p14="http://schemas.microsoft.com/office/powerpoint/2010/main" val="316274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A40D188-6E99-9B11-6F4C-E4F57F7B8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服务是基于</a:t>
            </a:r>
            <a:r>
              <a:rPr lang="en-US" altLang="zh-CN" dirty="0"/>
              <a:t>UI</a:t>
            </a:r>
            <a:r>
              <a:rPr lang="zh-CN" altLang="en-US" dirty="0"/>
              <a:t>定义根据输入参数创建</a:t>
            </a:r>
            <a:r>
              <a:rPr lang="en-US" altLang="zh-CN" dirty="0"/>
              <a:t>UI</a:t>
            </a:r>
            <a:r>
              <a:rPr lang="zh-CN" altLang="en-US" dirty="0"/>
              <a:t>布局，并根据</a:t>
            </a:r>
            <a:r>
              <a:rPr lang="en-US" altLang="zh-CN" dirty="0"/>
              <a:t>UI</a:t>
            </a:r>
            <a:r>
              <a:rPr lang="zh-CN" altLang="en-US" dirty="0"/>
              <a:t>定义查询数据并将数据填充到</a:t>
            </a:r>
            <a:r>
              <a:rPr lang="en-US" altLang="zh-CN" dirty="0"/>
              <a:t>UI</a:t>
            </a:r>
            <a:r>
              <a:rPr lang="zh-CN" altLang="en-US" dirty="0"/>
              <a:t>中。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3E6AC1A-F8BF-58DE-9CE7-066D506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UI</a:t>
            </a:r>
            <a:r>
              <a:rPr lang="zh-CN" altLang="en-US" dirty="0"/>
              <a:t>服务</a:t>
            </a:r>
          </a:p>
        </p:txBody>
      </p:sp>
    </p:spTree>
    <p:extLst>
      <p:ext uri="{BB962C8B-B14F-4D97-AF65-F5344CB8AC3E}">
        <p14:creationId xmlns:p14="http://schemas.microsoft.com/office/powerpoint/2010/main" val="1734522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6AD049D-89AE-AD60-2D76-5BA7488102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ABBA12-E7B0-737B-189A-67CCB80267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对象服务</a:t>
            </a:r>
          </a:p>
        </p:txBody>
      </p:sp>
    </p:spTree>
    <p:extLst>
      <p:ext uri="{BB962C8B-B14F-4D97-AF65-F5344CB8AC3E}">
        <p14:creationId xmlns:p14="http://schemas.microsoft.com/office/powerpoint/2010/main" val="233224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F01A4511-FF94-915B-9227-9B6CB5E0D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提供对业务对象的基本增删改查等功能；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提供业务对象的批量增删改查；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提供基于查询模板的业务对象的查询功能；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endParaRPr lang="zh-CN" altLang="en-US" sz="20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8E58182-CE13-237E-7DEB-604CDF77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对象服务</a:t>
            </a:r>
          </a:p>
        </p:txBody>
      </p:sp>
    </p:spTree>
    <p:extLst>
      <p:ext uri="{BB962C8B-B14F-4D97-AF65-F5344CB8AC3E}">
        <p14:creationId xmlns:p14="http://schemas.microsoft.com/office/powerpoint/2010/main" val="3145949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A9AF79-A085-9987-B204-7829A17EAE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350DE7B-1473-61F7-A7AE-E3B48DE0B8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流程服务</a:t>
            </a:r>
          </a:p>
        </p:txBody>
      </p:sp>
    </p:spTree>
    <p:extLst>
      <p:ext uri="{BB962C8B-B14F-4D97-AF65-F5344CB8AC3E}">
        <p14:creationId xmlns:p14="http://schemas.microsoft.com/office/powerpoint/2010/main" val="148561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7">
            <a:extLst>
              <a:ext uri="{FF2B5EF4-FFF2-40B4-BE49-F238E27FC236}">
                <a16:creationId xmlns:a16="http://schemas.microsoft.com/office/drawing/2014/main" id="{E53906EB-EFDB-3AD8-15B9-99D6AA707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流程服务</a:t>
            </a:r>
            <a:endParaRPr lang="zh-C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19a8c8cfad858eaa3a3d15f7bc532914caf886"/>
  <p:tag name="KSO_WPP_MARK_KEY" val="201daa01-413c-4dc2-8325-ec68413ac1fc"/>
  <p:tag name="COMMONDATA" val="eyJoZGlkIjoiNTc4MzM0YzhlMjFlZmQxYTZkNjNjOWNlYjFhOTU3OTEifQ=="/>
</p:tagLst>
</file>

<file path=ppt/theme/theme1.xml><?xml version="1.0" encoding="utf-8"?>
<a:theme xmlns:a="http://schemas.openxmlformats.org/drawingml/2006/main" name="ENOVIA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NOVIA模板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/>
      <a:lstStyle>
        <a:defPPr algn="ctr">
          <a:lnSpc>
            <a:spcPct val="200000"/>
          </a:lnSpc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ENOVIA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OVIA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OVIA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OVIA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OVIA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OVIA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OVIA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讲义模板</Template>
  <TotalTime>1064</TotalTime>
  <Words>1534</Words>
  <Application>Microsoft Office PowerPoint</Application>
  <PresentationFormat>自定义</PresentationFormat>
  <Paragraphs>213</Paragraphs>
  <Slides>39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等线</vt:lpstr>
      <vt:lpstr>方正粗谭黑简体</vt:lpstr>
      <vt:lpstr>黑体</vt:lpstr>
      <vt:lpstr>宋体</vt:lpstr>
      <vt:lpstr>微软雅黑</vt:lpstr>
      <vt:lpstr>Arial</vt:lpstr>
      <vt:lpstr>Calibri</vt:lpstr>
      <vt:lpstr>Impact</vt:lpstr>
      <vt:lpstr>Wingdings</vt:lpstr>
      <vt:lpstr>ENOVIA模板</vt:lpstr>
      <vt:lpstr>默认设计模板</vt:lpstr>
      <vt:lpstr>VCI-UBCS系统设计</vt:lpstr>
      <vt:lpstr>PowerPoint 演示文稿</vt:lpstr>
      <vt:lpstr>系统服务框架</vt:lpstr>
      <vt:lpstr>PowerPoint 演示文稿</vt:lpstr>
      <vt:lpstr>系统服务</vt:lpstr>
      <vt:lpstr>系统服务：租户管理</vt:lpstr>
      <vt:lpstr>系统服务：用户管理</vt:lpstr>
      <vt:lpstr>系统服务：部门管理</vt:lpstr>
      <vt:lpstr>系统服务：角色管理</vt:lpstr>
      <vt:lpstr>系统服务：菜单管理</vt:lpstr>
      <vt:lpstr>系统服务：配置管理</vt:lpstr>
      <vt:lpstr>系统服务：三员管理</vt:lpstr>
      <vt:lpstr>系统服务：三员管理——系统管理员</vt:lpstr>
      <vt:lpstr>系统服务：三员管理——安全管理员</vt:lpstr>
      <vt:lpstr>系统服务：三员管理——审计管理员</vt:lpstr>
      <vt:lpstr>PowerPoint 演示文稿</vt:lpstr>
      <vt:lpstr>对象模型定义</vt:lpstr>
      <vt:lpstr>对象模型定义：枚举</vt:lpstr>
      <vt:lpstr>对象模型定义：元属性定义</vt:lpstr>
      <vt:lpstr>对象模型定义：版本规则定义</vt:lpstr>
      <vt:lpstr>对象模型定义：生命周期模型</vt:lpstr>
      <vt:lpstr>对象模型定义：业务类型</vt:lpstr>
      <vt:lpstr>对象模型定义：链接类型</vt:lpstr>
      <vt:lpstr>对象模型定义：业务类型查询定义</vt:lpstr>
      <vt:lpstr>对象模型定义：链接类型查询定义</vt:lpstr>
      <vt:lpstr>对象模型定义：业务类型活动</vt:lpstr>
      <vt:lpstr>对象模型定义：链接类型活动</vt:lpstr>
      <vt:lpstr>PowerPoint 演示文稿</vt:lpstr>
      <vt:lpstr>UI定义服务</vt:lpstr>
      <vt:lpstr>UI定义服务：表单定义</vt:lpstr>
      <vt:lpstr>UI定义服务：表格定义</vt:lpstr>
      <vt:lpstr>UI定义服务：UI定义</vt:lpstr>
      <vt:lpstr>PowerPoint 演示文稿</vt:lpstr>
      <vt:lpstr>UI服务</vt:lpstr>
      <vt:lpstr>PowerPoint 演示文稿</vt:lpstr>
      <vt:lpstr>对象服务</vt:lpstr>
      <vt:lpstr>PowerPoint 演示文稿</vt:lpstr>
      <vt:lpstr>流程服务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企业信息化解决解决方案</dc:title>
  <dc:creator>allen</dc:creator>
  <cp:lastModifiedBy>Wang Jason</cp:lastModifiedBy>
  <cp:revision>1451</cp:revision>
  <cp:lastPrinted>2020-09-23T03:03:00Z</cp:lastPrinted>
  <dcterms:created xsi:type="dcterms:W3CDTF">2009-05-27T06:27:00Z</dcterms:created>
  <dcterms:modified xsi:type="dcterms:W3CDTF">2023-03-15T08:25:39Z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C7EFABAD1D9943E79B4FF345677C32E9</vt:lpwstr>
  </property>
  <property fmtid="{D5CDD505-2E9C-101B-9397-08002B2CF9AE}" pid="4" name="KSOProductBuildVer">
    <vt:lpwstr>2052-11.1.0.13703</vt:lpwstr>
  </property>
</Properties>
</file>